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2.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5"/>
  </p:notesMasterIdLst>
  <p:sldIdLst>
    <p:sldId id="256" r:id="rId2"/>
    <p:sldId id="270" r:id="rId3"/>
    <p:sldId id="265" r:id="rId4"/>
    <p:sldId id="321" r:id="rId5"/>
    <p:sldId id="322" r:id="rId6"/>
    <p:sldId id="323" r:id="rId7"/>
    <p:sldId id="324" r:id="rId8"/>
    <p:sldId id="325" r:id="rId9"/>
    <p:sldId id="326" r:id="rId10"/>
    <p:sldId id="327" r:id="rId11"/>
    <p:sldId id="328" r:id="rId12"/>
    <p:sldId id="257" r:id="rId13"/>
    <p:sldId id="304" r:id="rId14"/>
    <p:sldId id="305" r:id="rId15"/>
    <p:sldId id="306" r:id="rId16"/>
    <p:sldId id="307" r:id="rId17"/>
    <p:sldId id="356" r:id="rId18"/>
    <p:sldId id="357" r:id="rId19"/>
    <p:sldId id="358" r:id="rId20"/>
    <p:sldId id="359" r:id="rId21"/>
    <p:sldId id="360" r:id="rId22"/>
    <p:sldId id="361" r:id="rId23"/>
    <p:sldId id="362" r:id="rId24"/>
    <p:sldId id="363" r:id="rId25"/>
    <p:sldId id="364" r:id="rId26"/>
    <p:sldId id="366" r:id="rId27"/>
    <p:sldId id="370" r:id="rId28"/>
    <p:sldId id="367" r:id="rId29"/>
    <p:sldId id="371" r:id="rId30"/>
    <p:sldId id="368" r:id="rId31"/>
    <p:sldId id="372" r:id="rId32"/>
    <p:sldId id="369" r:id="rId33"/>
    <p:sldId id="373" r:id="rId34"/>
    <p:sldId id="374" r:id="rId35"/>
    <p:sldId id="375" r:id="rId36"/>
    <p:sldId id="377" r:id="rId37"/>
    <p:sldId id="385" r:id="rId38"/>
    <p:sldId id="378" r:id="rId39"/>
    <p:sldId id="379" r:id="rId40"/>
    <p:sldId id="381" r:id="rId41"/>
    <p:sldId id="382" r:id="rId42"/>
    <p:sldId id="384" r:id="rId43"/>
    <p:sldId id="386" r:id="rId44"/>
    <p:sldId id="387" r:id="rId45"/>
    <p:sldId id="380" r:id="rId46"/>
    <p:sldId id="383" r:id="rId47"/>
    <p:sldId id="388" r:id="rId48"/>
    <p:sldId id="390" r:id="rId49"/>
    <p:sldId id="389" r:id="rId50"/>
    <p:sldId id="391" r:id="rId51"/>
    <p:sldId id="376" r:id="rId52"/>
    <p:sldId id="392" r:id="rId53"/>
    <p:sldId id="394" r:id="rId54"/>
    <p:sldId id="395" r:id="rId55"/>
    <p:sldId id="39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263" r:id="rId70"/>
    <p:sldId id="258" r:id="rId71"/>
    <p:sldId id="262" r:id="rId72"/>
    <p:sldId id="275" r:id="rId73"/>
    <p:sldId id="289" r:id="rId74"/>
    <p:sldId id="259" r:id="rId75"/>
    <p:sldId id="286" r:id="rId76"/>
    <p:sldId id="287" r:id="rId77"/>
    <p:sldId id="288" r:id="rId78"/>
    <p:sldId id="260" r:id="rId79"/>
    <p:sldId id="269" r:id="rId80"/>
    <p:sldId id="267" r:id="rId81"/>
    <p:sldId id="271" r:id="rId82"/>
    <p:sldId id="272" r:id="rId83"/>
    <p:sldId id="273" r:id="rId84"/>
    <p:sldId id="276" r:id="rId85"/>
    <p:sldId id="278" r:id="rId86"/>
    <p:sldId id="277" r:id="rId87"/>
    <p:sldId id="301" r:id="rId88"/>
    <p:sldId id="302" r:id="rId89"/>
    <p:sldId id="280" r:id="rId90"/>
    <p:sldId id="279" r:id="rId91"/>
    <p:sldId id="282" r:id="rId92"/>
    <p:sldId id="281" r:id="rId93"/>
    <p:sldId id="283" r:id="rId94"/>
    <p:sldId id="284" r:id="rId95"/>
    <p:sldId id="285" r:id="rId96"/>
    <p:sldId id="261" r:id="rId97"/>
    <p:sldId id="290" r:id="rId98"/>
    <p:sldId id="299" r:id="rId99"/>
    <p:sldId id="291" r:id="rId100"/>
    <p:sldId id="297" r:id="rId101"/>
    <p:sldId id="407" r:id="rId102"/>
    <p:sldId id="292" r:id="rId103"/>
    <p:sldId id="293" r:id="rId104"/>
    <p:sldId id="295" r:id="rId105"/>
    <p:sldId id="294" r:id="rId106"/>
    <p:sldId id="296" r:id="rId107"/>
    <p:sldId id="298" r:id="rId108"/>
    <p:sldId id="300" r:id="rId109"/>
    <p:sldId id="399" r:id="rId110"/>
    <p:sldId id="398" r:id="rId111"/>
    <p:sldId id="400" r:id="rId112"/>
    <p:sldId id="401" r:id="rId113"/>
    <p:sldId id="402" r:id="rId114"/>
    <p:sldId id="404" r:id="rId115"/>
    <p:sldId id="405" r:id="rId116"/>
    <p:sldId id="406" r:id="rId117"/>
    <p:sldId id="329" r:id="rId118"/>
    <p:sldId id="332" r:id="rId119"/>
    <p:sldId id="331" r:id="rId120"/>
    <p:sldId id="330" r:id="rId121"/>
    <p:sldId id="334" r:id="rId122"/>
    <p:sldId id="335" r:id="rId123"/>
    <p:sldId id="337" r:id="rId124"/>
    <p:sldId id="336" r:id="rId125"/>
    <p:sldId id="338" r:id="rId126"/>
    <p:sldId id="339" r:id="rId127"/>
    <p:sldId id="340" r:id="rId128"/>
    <p:sldId id="341" r:id="rId129"/>
    <p:sldId id="342" r:id="rId130"/>
    <p:sldId id="343" r:id="rId131"/>
    <p:sldId id="344" r:id="rId132"/>
    <p:sldId id="345" r:id="rId133"/>
    <p:sldId id="346" r:id="rId134"/>
    <p:sldId id="347" r:id="rId135"/>
    <p:sldId id="348" r:id="rId136"/>
    <p:sldId id="349" r:id="rId137"/>
    <p:sldId id="350" r:id="rId138"/>
    <p:sldId id="351" r:id="rId139"/>
    <p:sldId id="352" r:id="rId140"/>
    <p:sldId id="353" r:id="rId141"/>
    <p:sldId id="354" r:id="rId142"/>
    <p:sldId id="355" r:id="rId143"/>
    <p:sldId id="266" r:id="rId1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DB7FE-6FAB-4E15-BF1F-DAA3DB84A120}" v="51" dt="2020-07-22T15:19:41.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70" d="100"/>
          <a:sy n="70" d="100"/>
        </p:scale>
        <p:origin x="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microsoft.com/office/2016/11/relationships/changesInfo" Target="changesInfos/changesInfo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usardo" userId="6ba8b4d21c03cc73" providerId="LiveId" clId="{75A632B1-4A34-4DC6-BFB9-2C4A5421F904}"/>
    <pc:docChg chg="undo custSel mod addSld delSld modSld sldOrd">
      <pc:chgData name="Phil Busardo" userId="6ba8b4d21c03cc73" providerId="LiveId" clId="{75A632B1-4A34-4DC6-BFB9-2C4A5421F904}" dt="2020-05-04T19:45:14.551" v="6562" actId="478"/>
      <pc:docMkLst>
        <pc:docMk/>
      </pc:docMkLst>
      <pc:sldChg chg="addSp delSp modSp add mod">
        <pc:chgData name="Phil Busardo" userId="6ba8b4d21c03cc73" providerId="LiveId" clId="{75A632B1-4A34-4DC6-BFB9-2C4A5421F904}" dt="2020-05-04T19:34:46.871" v="6544" actId="21"/>
        <pc:sldMkLst>
          <pc:docMk/>
          <pc:sldMk cId="3207550738" sldId="356"/>
        </pc:sldMkLst>
        <pc:spChg chg="mod">
          <ac:chgData name="Phil Busardo" userId="6ba8b4d21c03cc73" providerId="LiveId" clId="{75A632B1-4A34-4DC6-BFB9-2C4A5421F904}" dt="2020-05-04T15:46:43.606" v="64" actId="1076"/>
          <ac:spMkLst>
            <pc:docMk/>
            <pc:sldMk cId="3207550738" sldId="356"/>
            <ac:spMk id="2" creationId="{FD0ED648-0AE5-43D8-BB5A-4B249D8D4A98}"/>
          </ac:spMkLst>
        </pc:spChg>
        <pc:spChg chg="mod">
          <ac:chgData name="Phil Busardo" userId="6ba8b4d21c03cc73" providerId="LiveId" clId="{75A632B1-4A34-4DC6-BFB9-2C4A5421F904}" dt="2020-05-04T19:34:19.641" v="6528" actId="1076"/>
          <ac:spMkLst>
            <pc:docMk/>
            <pc:sldMk cId="3207550738" sldId="356"/>
            <ac:spMk id="3" creationId="{82D3B6F0-ABEF-49FE-8659-92343FBDA3C8}"/>
          </ac:spMkLst>
        </pc:spChg>
        <pc:spChg chg="mod">
          <ac:chgData name="Phil Busardo" userId="6ba8b4d21c03cc73" providerId="LiveId" clId="{75A632B1-4A34-4DC6-BFB9-2C4A5421F904}" dt="2020-05-04T15:46:34.222" v="63" actId="120"/>
          <ac:spMkLst>
            <pc:docMk/>
            <pc:sldMk cId="3207550738" sldId="356"/>
            <ac:spMk id="5" creationId="{2587B6EB-C909-4EF3-B711-E9D2B3E7C4D5}"/>
          </ac:spMkLst>
        </pc:spChg>
        <pc:spChg chg="add mod">
          <ac:chgData name="Phil Busardo" userId="6ba8b4d21c03cc73" providerId="LiveId" clId="{75A632B1-4A34-4DC6-BFB9-2C4A5421F904}" dt="2020-05-04T19:34:43.838" v="6542" actId="1076"/>
          <ac:spMkLst>
            <pc:docMk/>
            <pc:sldMk cId="3207550738" sldId="356"/>
            <ac:spMk id="7" creationId="{885AE5A0-4E35-4A76-A426-0F09C6EE9C3E}"/>
          </ac:spMkLst>
        </pc:spChg>
        <pc:spChg chg="add del mod">
          <ac:chgData name="Phil Busardo" userId="6ba8b4d21c03cc73" providerId="LiveId" clId="{75A632B1-4A34-4DC6-BFB9-2C4A5421F904}" dt="2020-05-04T19:34:46.871" v="6544" actId="21"/>
          <ac:spMkLst>
            <pc:docMk/>
            <pc:sldMk cId="3207550738" sldId="356"/>
            <ac:spMk id="8" creationId="{B3F53D31-961A-4CF9-84C1-7BDD5F1DA67C}"/>
          </ac:spMkLst>
        </pc:spChg>
      </pc:sldChg>
      <pc:sldChg chg="addSp modSp add mod">
        <pc:chgData name="Phil Busardo" userId="6ba8b4d21c03cc73" providerId="LiveId" clId="{75A632B1-4A34-4DC6-BFB9-2C4A5421F904}" dt="2020-05-04T19:35:02.870" v="6556" actId="6549"/>
        <pc:sldMkLst>
          <pc:docMk/>
          <pc:sldMk cId="2774866381" sldId="357"/>
        </pc:sldMkLst>
        <pc:spChg chg="mod">
          <ac:chgData name="Phil Busardo" userId="6ba8b4d21c03cc73" providerId="LiveId" clId="{75A632B1-4A34-4DC6-BFB9-2C4A5421F904}" dt="2020-05-04T18:48:48.361" v="4113" actId="20577"/>
          <ac:spMkLst>
            <pc:docMk/>
            <pc:sldMk cId="2774866381" sldId="357"/>
            <ac:spMk id="3" creationId="{82D3B6F0-ABEF-49FE-8659-92343FBDA3C8}"/>
          </ac:spMkLst>
        </pc:spChg>
        <pc:spChg chg="add mod">
          <ac:chgData name="Phil Busardo" userId="6ba8b4d21c03cc73" providerId="LiveId" clId="{75A632B1-4A34-4DC6-BFB9-2C4A5421F904}" dt="2020-05-04T19:35:02.870" v="6556" actId="6549"/>
          <ac:spMkLst>
            <pc:docMk/>
            <pc:sldMk cId="2774866381" sldId="357"/>
            <ac:spMk id="7" creationId="{A7ADCEB0-31C3-43BE-A53D-55226DD6D3B0}"/>
          </ac:spMkLst>
        </pc:spChg>
      </pc:sldChg>
      <pc:sldChg chg="addSp delSp modSp add mod setBg setClrOvrMap">
        <pc:chgData name="Phil Busardo" userId="6ba8b4d21c03cc73" providerId="LiveId" clId="{75A632B1-4A34-4DC6-BFB9-2C4A5421F904}" dt="2020-05-04T19:45:14.551" v="6562" actId="478"/>
        <pc:sldMkLst>
          <pc:docMk/>
          <pc:sldMk cId="322079507" sldId="358"/>
        </pc:sldMkLst>
        <pc:spChg chg="mod">
          <ac:chgData name="Phil Busardo" userId="6ba8b4d21c03cc73" providerId="LiveId" clId="{75A632B1-4A34-4DC6-BFB9-2C4A5421F904}" dt="2020-05-04T16:40:56.768" v="1674" actId="26606"/>
          <ac:spMkLst>
            <pc:docMk/>
            <pc:sldMk cId="322079507" sldId="358"/>
            <ac:spMk id="2" creationId="{FD0ED648-0AE5-43D8-BB5A-4B249D8D4A98}"/>
          </ac:spMkLst>
        </pc:spChg>
        <pc:spChg chg="mod ord">
          <ac:chgData name="Phil Busardo" userId="6ba8b4d21c03cc73" providerId="LiveId" clId="{75A632B1-4A34-4DC6-BFB9-2C4A5421F904}" dt="2020-05-04T16:44:45.667" v="1873" actId="20577"/>
          <ac:spMkLst>
            <pc:docMk/>
            <pc:sldMk cId="322079507" sldId="358"/>
            <ac:spMk id="3" creationId="{82D3B6F0-ABEF-49FE-8659-92343FBDA3C8}"/>
          </ac:spMkLst>
        </pc:spChg>
        <pc:spChg chg="mod ord">
          <ac:chgData name="Phil Busardo" userId="6ba8b4d21c03cc73" providerId="LiveId" clId="{75A632B1-4A34-4DC6-BFB9-2C4A5421F904}" dt="2020-05-04T16:40:56.768" v="1674" actId="26606"/>
          <ac:spMkLst>
            <pc:docMk/>
            <pc:sldMk cId="322079507" sldId="358"/>
            <ac:spMk id="4" creationId="{C7D1EFF9-45F3-4C48-B2EF-4687BDF97920}"/>
          </ac:spMkLst>
        </pc:spChg>
        <pc:spChg chg="mod">
          <ac:chgData name="Phil Busardo" userId="6ba8b4d21c03cc73" providerId="LiveId" clId="{75A632B1-4A34-4DC6-BFB9-2C4A5421F904}" dt="2020-05-04T16:40:56.768" v="1674" actId="26606"/>
          <ac:spMkLst>
            <pc:docMk/>
            <pc:sldMk cId="322079507" sldId="358"/>
            <ac:spMk id="5" creationId="{2587B6EB-C909-4EF3-B711-E9D2B3E7C4D5}"/>
          </ac:spMkLst>
        </pc:spChg>
        <pc:spChg chg="mod ord">
          <ac:chgData name="Phil Busardo" userId="6ba8b4d21c03cc73" providerId="LiveId" clId="{75A632B1-4A34-4DC6-BFB9-2C4A5421F904}" dt="2020-05-04T16:40:56.768" v="1674" actId="26606"/>
          <ac:spMkLst>
            <pc:docMk/>
            <pc:sldMk cId="322079507" sldId="358"/>
            <ac:spMk id="6" creationId="{2A5D1F10-7CE8-42BA-9D88-8C4CFB15B32C}"/>
          </ac:spMkLst>
        </pc:spChg>
        <pc:spChg chg="add del">
          <ac:chgData name="Phil Busardo" userId="6ba8b4d21c03cc73" providerId="LiveId" clId="{75A632B1-4A34-4DC6-BFB9-2C4A5421F904}" dt="2020-05-04T16:33:40.348" v="1337" actId="26606"/>
          <ac:spMkLst>
            <pc:docMk/>
            <pc:sldMk cId="322079507" sldId="358"/>
            <ac:spMk id="16" creationId="{9DA15B1D-0133-4CB3-B7CC-61FA728745D1}"/>
          </ac:spMkLst>
        </pc:spChg>
        <pc:spChg chg="add del">
          <ac:chgData name="Phil Busardo" userId="6ba8b4d21c03cc73" providerId="LiveId" clId="{75A632B1-4A34-4DC6-BFB9-2C4A5421F904}" dt="2020-05-04T16:33:40.348" v="1337" actId="26606"/>
          <ac:spMkLst>
            <pc:docMk/>
            <pc:sldMk cId="322079507" sldId="358"/>
            <ac:spMk id="20" creationId="{B5BA9375-863F-4B24-9083-14FE819F8E05}"/>
          </ac:spMkLst>
        </pc:spChg>
        <pc:spChg chg="add del">
          <ac:chgData name="Phil Busardo" userId="6ba8b4d21c03cc73" providerId="LiveId" clId="{75A632B1-4A34-4DC6-BFB9-2C4A5421F904}" dt="2020-05-04T16:40:56.768" v="1674" actId="26606"/>
          <ac:spMkLst>
            <pc:docMk/>
            <pc:sldMk cId="322079507" sldId="358"/>
            <ac:spMk id="25" creationId="{8B836880-BF75-4385-9994-9270F8ACF1A7}"/>
          </ac:spMkLst>
        </pc:spChg>
        <pc:spChg chg="add del">
          <ac:chgData name="Phil Busardo" userId="6ba8b4d21c03cc73" providerId="LiveId" clId="{75A632B1-4A34-4DC6-BFB9-2C4A5421F904}" dt="2020-05-04T16:40:56.768" v="1674" actId="26606"/>
          <ac:spMkLst>
            <pc:docMk/>
            <pc:sldMk cId="322079507" sldId="358"/>
            <ac:spMk id="29" creationId="{38D32B90-922C-4411-A898-3F03AA808A09}"/>
          </ac:spMkLst>
        </pc:spChg>
        <pc:spChg chg="add">
          <ac:chgData name="Phil Busardo" userId="6ba8b4d21c03cc73" providerId="LiveId" clId="{75A632B1-4A34-4DC6-BFB9-2C4A5421F904}" dt="2020-05-04T16:40:56.768" v="1674" actId="26606"/>
          <ac:spMkLst>
            <pc:docMk/>
            <pc:sldMk cId="322079507" sldId="358"/>
            <ac:spMk id="34" creationId="{AC6EBE12-9B3E-43CB-B552-2C7A13853712}"/>
          </ac:spMkLst>
        </pc:spChg>
        <pc:spChg chg="add">
          <ac:chgData name="Phil Busardo" userId="6ba8b4d21c03cc73" providerId="LiveId" clId="{75A632B1-4A34-4DC6-BFB9-2C4A5421F904}" dt="2020-05-04T16:40:56.768" v="1674" actId="26606"/>
          <ac:spMkLst>
            <pc:docMk/>
            <pc:sldMk cId="322079507" sldId="358"/>
            <ac:spMk id="38" creationId="{AF2529C0-FA6B-474D-B1E5-73BA7011F599}"/>
          </ac:spMkLst>
        </pc:spChg>
        <pc:graphicFrameChg chg="add del mod">
          <ac:chgData name="Phil Busardo" userId="6ba8b4d21c03cc73" providerId="LiveId" clId="{75A632B1-4A34-4DC6-BFB9-2C4A5421F904}" dt="2020-05-04T16:08:03.035" v="905" actId="478"/>
          <ac:graphicFrameMkLst>
            <pc:docMk/>
            <pc:sldMk cId="322079507" sldId="358"/>
            <ac:graphicFrameMk id="7" creationId="{2115C964-1E5A-4A76-9606-891A0A105382}"/>
          </ac:graphicFrameMkLst>
        </pc:graphicFrameChg>
        <pc:graphicFrameChg chg="add del mod">
          <ac:chgData name="Phil Busardo" userId="6ba8b4d21c03cc73" providerId="LiveId" clId="{75A632B1-4A34-4DC6-BFB9-2C4A5421F904}" dt="2020-05-04T16:10:05.453" v="909" actId="478"/>
          <ac:graphicFrameMkLst>
            <pc:docMk/>
            <pc:sldMk cId="322079507" sldId="358"/>
            <ac:graphicFrameMk id="8" creationId="{3902932C-BE4C-43F6-B3FE-B4E219E6F417}"/>
          </ac:graphicFrameMkLst>
        </pc:graphicFrameChg>
        <pc:graphicFrameChg chg="add del mod">
          <ac:chgData name="Phil Busardo" userId="6ba8b4d21c03cc73" providerId="LiveId" clId="{75A632B1-4A34-4DC6-BFB9-2C4A5421F904}" dt="2020-05-04T16:22:21.960" v="911" actId="478"/>
          <ac:graphicFrameMkLst>
            <pc:docMk/>
            <pc:sldMk cId="322079507" sldId="358"/>
            <ac:graphicFrameMk id="9" creationId="{5486EB9C-1C6B-4DA3-AA38-7885010AC78B}"/>
          </ac:graphicFrameMkLst>
        </pc:graphicFrameChg>
        <pc:picChg chg="add mod">
          <ac:chgData name="Phil Busardo" userId="6ba8b4d21c03cc73" providerId="LiveId" clId="{75A632B1-4A34-4DC6-BFB9-2C4A5421F904}" dt="2020-05-04T16:40:56.768" v="1674" actId="26606"/>
          <ac:picMkLst>
            <pc:docMk/>
            <pc:sldMk cId="322079507" sldId="358"/>
            <ac:picMk id="11" creationId="{59A69278-9A19-4A89-A97A-165089361FE5}"/>
          </ac:picMkLst>
        </pc:picChg>
        <pc:picChg chg="add del mod">
          <ac:chgData name="Phil Busardo" userId="6ba8b4d21c03cc73" providerId="LiveId" clId="{75A632B1-4A34-4DC6-BFB9-2C4A5421F904}" dt="2020-05-04T19:39:30.023" v="6558" actId="478"/>
          <ac:picMkLst>
            <pc:docMk/>
            <pc:sldMk cId="322079507" sldId="358"/>
            <ac:picMk id="13" creationId="{BEDEBCAC-623A-4E66-AC8D-EB262E7EF87A}"/>
          </ac:picMkLst>
        </pc:picChg>
        <pc:picChg chg="add del mod">
          <ac:chgData name="Phil Busardo" userId="6ba8b4d21c03cc73" providerId="LiveId" clId="{75A632B1-4A34-4DC6-BFB9-2C4A5421F904}" dt="2020-05-04T19:44:16.761" v="6560" actId="478"/>
          <ac:picMkLst>
            <pc:docMk/>
            <pc:sldMk cId="322079507" sldId="358"/>
            <ac:picMk id="15" creationId="{1E65B592-6171-4596-AB9E-A18AB4B868E1}"/>
          </ac:picMkLst>
        </pc:picChg>
        <pc:picChg chg="add del">
          <ac:chgData name="Phil Busardo" userId="6ba8b4d21c03cc73" providerId="LiveId" clId="{75A632B1-4A34-4DC6-BFB9-2C4A5421F904}" dt="2020-05-04T16:33:40.348" v="1337" actId="26606"/>
          <ac:picMkLst>
            <pc:docMk/>
            <pc:sldMk cId="322079507" sldId="358"/>
            <ac:picMk id="18" creationId="{3EF2F61C-287D-47BC-878F-C876F74FFDD2}"/>
          </ac:picMkLst>
        </pc:picChg>
        <pc:picChg chg="add del mod">
          <ac:chgData name="Phil Busardo" userId="6ba8b4d21c03cc73" providerId="LiveId" clId="{75A632B1-4A34-4DC6-BFB9-2C4A5421F904}" dt="2020-05-04T19:45:14.551" v="6562" actId="478"/>
          <ac:picMkLst>
            <pc:docMk/>
            <pc:sldMk cId="322079507" sldId="358"/>
            <ac:picMk id="19" creationId="{997EAC9C-55E7-434F-8092-BC5C8C30AF76}"/>
          </ac:picMkLst>
        </pc:picChg>
        <pc:picChg chg="add del">
          <ac:chgData name="Phil Busardo" userId="6ba8b4d21c03cc73" providerId="LiveId" clId="{75A632B1-4A34-4DC6-BFB9-2C4A5421F904}" dt="2020-05-04T16:40:56.768" v="1674" actId="26606"/>
          <ac:picMkLst>
            <pc:docMk/>
            <pc:sldMk cId="322079507" sldId="358"/>
            <ac:picMk id="27" creationId="{26BCFBE2-C65F-42E3-A14A-5D04B9842E44}"/>
          </ac:picMkLst>
        </pc:picChg>
        <pc:picChg chg="add">
          <ac:chgData name="Phil Busardo" userId="6ba8b4d21c03cc73" providerId="LiveId" clId="{75A632B1-4A34-4DC6-BFB9-2C4A5421F904}" dt="2020-05-04T16:40:56.768" v="1674" actId="26606"/>
          <ac:picMkLst>
            <pc:docMk/>
            <pc:sldMk cId="322079507" sldId="358"/>
            <ac:picMk id="36" creationId="{137465C4-4FD6-41C0-9B8F-23FDEF424475}"/>
          </ac:picMkLst>
        </pc:picChg>
      </pc:sldChg>
      <pc:sldChg chg="addSp delSp modSp add mod ord setBg setClrOvrMap">
        <pc:chgData name="Phil Busardo" userId="6ba8b4d21c03cc73" providerId="LiveId" clId="{75A632B1-4A34-4DC6-BFB9-2C4A5421F904}" dt="2020-05-04T16:40:52.493" v="1673" actId="26606"/>
        <pc:sldMkLst>
          <pc:docMk/>
          <pc:sldMk cId="451140443" sldId="359"/>
        </pc:sldMkLst>
        <pc:spChg chg="mod">
          <ac:chgData name="Phil Busardo" userId="6ba8b4d21c03cc73" providerId="LiveId" clId="{75A632B1-4A34-4DC6-BFB9-2C4A5421F904}" dt="2020-05-04T16:40:52.493" v="1673" actId="26606"/>
          <ac:spMkLst>
            <pc:docMk/>
            <pc:sldMk cId="451140443" sldId="359"/>
            <ac:spMk id="2" creationId="{FD0ED648-0AE5-43D8-BB5A-4B249D8D4A98}"/>
          </ac:spMkLst>
        </pc:spChg>
        <pc:spChg chg="mod ord">
          <ac:chgData name="Phil Busardo" userId="6ba8b4d21c03cc73" providerId="LiveId" clId="{75A632B1-4A34-4DC6-BFB9-2C4A5421F904}" dt="2020-05-04T16:40:52.493" v="1673" actId="26606"/>
          <ac:spMkLst>
            <pc:docMk/>
            <pc:sldMk cId="451140443" sldId="359"/>
            <ac:spMk id="3" creationId="{82D3B6F0-ABEF-49FE-8659-92343FBDA3C8}"/>
          </ac:spMkLst>
        </pc:spChg>
        <pc:spChg chg="mod ord">
          <ac:chgData name="Phil Busardo" userId="6ba8b4d21c03cc73" providerId="LiveId" clId="{75A632B1-4A34-4DC6-BFB9-2C4A5421F904}" dt="2020-05-04T16:25:51.724" v="1022" actId="26606"/>
          <ac:spMkLst>
            <pc:docMk/>
            <pc:sldMk cId="451140443" sldId="359"/>
            <ac:spMk id="4" creationId="{C7D1EFF9-45F3-4C48-B2EF-4687BDF97920}"/>
          </ac:spMkLst>
        </pc:spChg>
        <pc:spChg chg="mod">
          <ac:chgData name="Phil Busardo" userId="6ba8b4d21c03cc73" providerId="LiveId" clId="{75A632B1-4A34-4DC6-BFB9-2C4A5421F904}" dt="2020-05-04T16:25:51.724" v="1022" actId="26606"/>
          <ac:spMkLst>
            <pc:docMk/>
            <pc:sldMk cId="451140443" sldId="359"/>
            <ac:spMk id="5" creationId="{2587B6EB-C909-4EF3-B711-E9D2B3E7C4D5}"/>
          </ac:spMkLst>
        </pc:spChg>
        <pc:spChg chg="mod ord">
          <ac:chgData name="Phil Busardo" userId="6ba8b4d21c03cc73" providerId="LiveId" clId="{75A632B1-4A34-4DC6-BFB9-2C4A5421F904}" dt="2020-05-04T16:25:51.724" v="1022" actId="26606"/>
          <ac:spMkLst>
            <pc:docMk/>
            <pc:sldMk cId="451140443" sldId="359"/>
            <ac:spMk id="6" creationId="{2A5D1F10-7CE8-42BA-9D88-8C4CFB15B32C}"/>
          </ac:spMkLst>
        </pc:spChg>
        <pc:spChg chg="add del">
          <ac:chgData name="Phil Busardo" userId="6ba8b4d21c03cc73" providerId="LiveId" clId="{75A632B1-4A34-4DC6-BFB9-2C4A5421F904}" dt="2020-05-04T16:33:56.315" v="1338" actId="26606"/>
          <ac:spMkLst>
            <pc:docMk/>
            <pc:sldMk cId="451140443" sldId="359"/>
            <ac:spMk id="13" creationId="{AC6EBE12-9B3E-43CB-B552-2C7A13853712}"/>
          </ac:spMkLst>
        </pc:spChg>
        <pc:spChg chg="add del">
          <ac:chgData name="Phil Busardo" userId="6ba8b4d21c03cc73" providerId="LiveId" clId="{75A632B1-4A34-4DC6-BFB9-2C4A5421F904}" dt="2020-05-04T16:33:56.315" v="1338" actId="26606"/>
          <ac:spMkLst>
            <pc:docMk/>
            <pc:sldMk cId="451140443" sldId="359"/>
            <ac:spMk id="17" creationId="{AF2529C0-FA6B-474D-B1E5-73BA7011F599}"/>
          </ac:spMkLst>
        </pc:spChg>
        <pc:spChg chg="add del">
          <ac:chgData name="Phil Busardo" userId="6ba8b4d21c03cc73" providerId="LiveId" clId="{75A632B1-4A34-4DC6-BFB9-2C4A5421F904}" dt="2020-05-04T16:40:52.493" v="1673" actId="26606"/>
          <ac:spMkLst>
            <pc:docMk/>
            <pc:sldMk cId="451140443" sldId="359"/>
            <ac:spMk id="22" creationId="{03FFF8D3-2EF3-4286-935A-D01BE3C85333}"/>
          </ac:spMkLst>
        </pc:spChg>
        <pc:spChg chg="add del">
          <ac:chgData name="Phil Busardo" userId="6ba8b4d21c03cc73" providerId="LiveId" clId="{75A632B1-4A34-4DC6-BFB9-2C4A5421F904}" dt="2020-05-04T16:40:52.493" v="1673" actId="26606"/>
          <ac:spMkLst>
            <pc:docMk/>
            <pc:sldMk cId="451140443" sldId="359"/>
            <ac:spMk id="26" creationId="{E6C57836-126B-4938-8C7A-3C3BCB59D383}"/>
          </ac:spMkLst>
        </pc:spChg>
        <pc:spChg chg="add">
          <ac:chgData name="Phil Busardo" userId="6ba8b4d21c03cc73" providerId="LiveId" clId="{75A632B1-4A34-4DC6-BFB9-2C4A5421F904}" dt="2020-05-04T16:40:52.493" v="1673" actId="26606"/>
          <ac:spMkLst>
            <pc:docMk/>
            <pc:sldMk cId="451140443" sldId="359"/>
            <ac:spMk id="31" creationId="{AC6EBE12-9B3E-43CB-B552-2C7A13853712}"/>
          </ac:spMkLst>
        </pc:spChg>
        <pc:spChg chg="add">
          <ac:chgData name="Phil Busardo" userId="6ba8b4d21c03cc73" providerId="LiveId" clId="{75A632B1-4A34-4DC6-BFB9-2C4A5421F904}" dt="2020-05-04T16:40:52.493" v="1673" actId="26606"/>
          <ac:spMkLst>
            <pc:docMk/>
            <pc:sldMk cId="451140443" sldId="359"/>
            <ac:spMk id="35" creationId="{AF2529C0-FA6B-474D-B1E5-73BA7011F599}"/>
          </ac:spMkLst>
        </pc:spChg>
        <pc:picChg chg="add mod">
          <ac:chgData name="Phil Busardo" userId="6ba8b4d21c03cc73" providerId="LiveId" clId="{75A632B1-4A34-4DC6-BFB9-2C4A5421F904}" dt="2020-05-04T16:40:52.493" v="1673" actId="26606"/>
          <ac:picMkLst>
            <pc:docMk/>
            <pc:sldMk cId="451140443" sldId="359"/>
            <ac:picMk id="8" creationId="{1B5C6ECD-9F60-4C03-A693-54C5C8CA70C2}"/>
          </ac:picMkLst>
        </pc:picChg>
        <pc:picChg chg="add del">
          <ac:chgData name="Phil Busardo" userId="6ba8b4d21c03cc73" providerId="LiveId" clId="{75A632B1-4A34-4DC6-BFB9-2C4A5421F904}" dt="2020-05-04T16:33:56.315" v="1338" actId="26606"/>
          <ac:picMkLst>
            <pc:docMk/>
            <pc:sldMk cId="451140443" sldId="359"/>
            <ac:picMk id="15" creationId="{137465C4-4FD6-41C0-9B8F-23FDEF424475}"/>
          </ac:picMkLst>
        </pc:picChg>
        <pc:picChg chg="add del">
          <ac:chgData name="Phil Busardo" userId="6ba8b4d21c03cc73" providerId="LiveId" clId="{75A632B1-4A34-4DC6-BFB9-2C4A5421F904}" dt="2020-05-04T16:40:52.493" v="1673" actId="26606"/>
          <ac:picMkLst>
            <pc:docMk/>
            <pc:sldMk cId="451140443" sldId="359"/>
            <ac:picMk id="24" creationId="{CD8CCB43-545E-4064-8BB8-5C492D0F5F57}"/>
          </ac:picMkLst>
        </pc:picChg>
        <pc:picChg chg="add">
          <ac:chgData name="Phil Busardo" userId="6ba8b4d21c03cc73" providerId="LiveId" clId="{75A632B1-4A34-4DC6-BFB9-2C4A5421F904}" dt="2020-05-04T16:40:52.493" v="1673" actId="26606"/>
          <ac:picMkLst>
            <pc:docMk/>
            <pc:sldMk cId="451140443" sldId="359"/>
            <ac:picMk id="33" creationId="{137465C4-4FD6-41C0-9B8F-23FDEF424475}"/>
          </ac:picMkLst>
        </pc:picChg>
      </pc:sldChg>
      <pc:sldChg chg="addSp delSp modSp add mod ord setBg setClrOvrMap">
        <pc:chgData name="Phil Busardo" userId="6ba8b4d21c03cc73" providerId="LiveId" clId="{75A632B1-4A34-4DC6-BFB9-2C4A5421F904}" dt="2020-05-04T16:40:47.232" v="1672" actId="26606"/>
        <pc:sldMkLst>
          <pc:docMk/>
          <pc:sldMk cId="2394638357" sldId="360"/>
        </pc:sldMkLst>
        <pc:spChg chg="mod">
          <ac:chgData name="Phil Busardo" userId="6ba8b4d21c03cc73" providerId="LiveId" clId="{75A632B1-4A34-4DC6-BFB9-2C4A5421F904}" dt="2020-05-04T16:40:47.232" v="1672" actId="26606"/>
          <ac:spMkLst>
            <pc:docMk/>
            <pc:sldMk cId="2394638357" sldId="360"/>
            <ac:spMk id="2" creationId="{FD0ED648-0AE5-43D8-BB5A-4B249D8D4A98}"/>
          </ac:spMkLst>
        </pc:spChg>
        <pc:spChg chg="mod ord">
          <ac:chgData name="Phil Busardo" userId="6ba8b4d21c03cc73" providerId="LiveId" clId="{75A632B1-4A34-4DC6-BFB9-2C4A5421F904}" dt="2020-05-04T16:40:47.232" v="1672" actId="26606"/>
          <ac:spMkLst>
            <pc:docMk/>
            <pc:sldMk cId="2394638357" sldId="360"/>
            <ac:spMk id="3" creationId="{82D3B6F0-ABEF-49FE-8659-92343FBDA3C8}"/>
          </ac:spMkLst>
        </pc:spChg>
        <pc:spChg chg="mod ord">
          <ac:chgData name="Phil Busardo" userId="6ba8b4d21c03cc73" providerId="LiveId" clId="{75A632B1-4A34-4DC6-BFB9-2C4A5421F904}" dt="2020-05-04T16:40:47.232" v="1672" actId="26606"/>
          <ac:spMkLst>
            <pc:docMk/>
            <pc:sldMk cId="2394638357" sldId="360"/>
            <ac:spMk id="4" creationId="{C7D1EFF9-45F3-4C48-B2EF-4687BDF97920}"/>
          </ac:spMkLst>
        </pc:spChg>
        <pc:spChg chg="mod">
          <ac:chgData name="Phil Busardo" userId="6ba8b4d21c03cc73" providerId="LiveId" clId="{75A632B1-4A34-4DC6-BFB9-2C4A5421F904}" dt="2020-05-04T16:40:47.232" v="1672" actId="26606"/>
          <ac:spMkLst>
            <pc:docMk/>
            <pc:sldMk cId="2394638357" sldId="360"/>
            <ac:spMk id="5" creationId="{2587B6EB-C909-4EF3-B711-E9D2B3E7C4D5}"/>
          </ac:spMkLst>
        </pc:spChg>
        <pc:spChg chg="mod ord">
          <ac:chgData name="Phil Busardo" userId="6ba8b4d21c03cc73" providerId="LiveId" clId="{75A632B1-4A34-4DC6-BFB9-2C4A5421F904}" dt="2020-05-04T16:40:47.232" v="1672" actId="26606"/>
          <ac:spMkLst>
            <pc:docMk/>
            <pc:sldMk cId="2394638357" sldId="360"/>
            <ac:spMk id="6" creationId="{2A5D1F10-7CE8-42BA-9D88-8C4CFB15B32C}"/>
          </ac:spMkLst>
        </pc:spChg>
        <pc:spChg chg="add del">
          <ac:chgData name="Phil Busardo" userId="6ba8b4d21c03cc73" providerId="LiveId" clId="{75A632B1-4A34-4DC6-BFB9-2C4A5421F904}" dt="2020-05-04T16:29:43.845" v="1194" actId="26606"/>
          <ac:spMkLst>
            <pc:docMk/>
            <pc:sldMk cId="2394638357" sldId="360"/>
            <ac:spMk id="13" creationId="{03FFF8D3-2EF3-4286-935A-D01BE3C85333}"/>
          </ac:spMkLst>
        </pc:spChg>
        <pc:spChg chg="add del">
          <ac:chgData name="Phil Busardo" userId="6ba8b4d21c03cc73" providerId="LiveId" clId="{75A632B1-4A34-4DC6-BFB9-2C4A5421F904}" dt="2020-05-04T16:29:43.845" v="1194" actId="26606"/>
          <ac:spMkLst>
            <pc:docMk/>
            <pc:sldMk cId="2394638357" sldId="360"/>
            <ac:spMk id="17" creationId="{E6C57836-126B-4938-8C7A-3C3BCB59D383}"/>
          </ac:spMkLst>
        </pc:spChg>
        <pc:spChg chg="add del">
          <ac:chgData name="Phil Busardo" userId="6ba8b4d21c03cc73" providerId="LiveId" clId="{75A632B1-4A34-4DC6-BFB9-2C4A5421F904}" dt="2020-05-04T16:33:28.884" v="1336" actId="26606"/>
          <ac:spMkLst>
            <pc:docMk/>
            <pc:sldMk cId="2394638357" sldId="360"/>
            <ac:spMk id="22" creationId="{AC6EBE12-9B3E-43CB-B552-2C7A13853712}"/>
          </ac:spMkLst>
        </pc:spChg>
        <pc:spChg chg="add del">
          <ac:chgData name="Phil Busardo" userId="6ba8b4d21c03cc73" providerId="LiveId" clId="{75A632B1-4A34-4DC6-BFB9-2C4A5421F904}" dt="2020-05-04T16:33:28.884" v="1336" actId="26606"/>
          <ac:spMkLst>
            <pc:docMk/>
            <pc:sldMk cId="2394638357" sldId="360"/>
            <ac:spMk id="26" creationId="{AF2529C0-FA6B-474D-B1E5-73BA7011F599}"/>
          </ac:spMkLst>
        </pc:spChg>
        <pc:spChg chg="add del">
          <ac:chgData name="Phil Busardo" userId="6ba8b4d21c03cc73" providerId="LiveId" clId="{75A632B1-4A34-4DC6-BFB9-2C4A5421F904}" dt="2020-05-04T16:40:47.232" v="1672" actId="26606"/>
          <ac:spMkLst>
            <pc:docMk/>
            <pc:sldMk cId="2394638357" sldId="360"/>
            <ac:spMk id="31" creationId="{8B836880-BF75-4385-9994-9270F8ACF1A7}"/>
          </ac:spMkLst>
        </pc:spChg>
        <pc:spChg chg="add del">
          <ac:chgData name="Phil Busardo" userId="6ba8b4d21c03cc73" providerId="LiveId" clId="{75A632B1-4A34-4DC6-BFB9-2C4A5421F904}" dt="2020-05-04T16:40:47.232" v="1672" actId="26606"/>
          <ac:spMkLst>
            <pc:docMk/>
            <pc:sldMk cId="2394638357" sldId="360"/>
            <ac:spMk id="35" creationId="{38D32B90-922C-4411-A898-3F03AA808A09}"/>
          </ac:spMkLst>
        </pc:spChg>
        <pc:spChg chg="add">
          <ac:chgData name="Phil Busardo" userId="6ba8b4d21c03cc73" providerId="LiveId" clId="{75A632B1-4A34-4DC6-BFB9-2C4A5421F904}" dt="2020-05-04T16:40:47.232" v="1672" actId="26606"/>
          <ac:spMkLst>
            <pc:docMk/>
            <pc:sldMk cId="2394638357" sldId="360"/>
            <ac:spMk id="40" creationId="{AC6EBE12-9B3E-43CB-B552-2C7A13853712}"/>
          </ac:spMkLst>
        </pc:spChg>
        <pc:spChg chg="add">
          <ac:chgData name="Phil Busardo" userId="6ba8b4d21c03cc73" providerId="LiveId" clId="{75A632B1-4A34-4DC6-BFB9-2C4A5421F904}" dt="2020-05-04T16:40:47.232" v="1672" actId="26606"/>
          <ac:spMkLst>
            <pc:docMk/>
            <pc:sldMk cId="2394638357" sldId="360"/>
            <ac:spMk id="44" creationId="{AF2529C0-FA6B-474D-B1E5-73BA7011F599}"/>
          </ac:spMkLst>
        </pc:spChg>
        <pc:picChg chg="add del mod">
          <ac:chgData name="Phil Busardo" userId="6ba8b4d21c03cc73" providerId="LiveId" clId="{75A632B1-4A34-4DC6-BFB9-2C4A5421F904}" dt="2020-05-04T16:33:17.446" v="1332" actId="478"/>
          <ac:picMkLst>
            <pc:docMk/>
            <pc:sldMk cId="2394638357" sldId="360"/>
            <ac:picMk id="8" creationId="{B59D74B0-6052-47AE-95BF-04FC11168BFD}"/>
          </ac:picMkLst>
        </pc:picChg>
        <pc:picChg chg="add mod ord">
          <ac:chgData name="Phil Busardo" userId="6ba8b4d21c03cc73" providerId="LiveId" clId="{75A632B1-4A34-4DC6-BFB9-2C4A5421F904}" dt="2020-05-04T16:40:47.232" v="1672" actId="26606"/>
          <ac:picMkLst>
            <pc:docMk/>
            <pc:sldMk cId="2394638357" sldId="360"/>
            <ac:picMk id="10" creationId="{46908B69-CA80-4429-A8E8-C4967DC21A09}"/>
          </ac:picMkLst>
        </pc:picChg>
        <pc:picChg chg="add del">
          <ac:chgData name="Phil Busardo" userId="6ba8b4d21c03cc73" providerId="LiveId" clId="{75A632B1-4A34-4DC6-BFB9-2C4A5421F904}" dt="2020-05-04T16:29:43.845" v="1194" actId="26606"/>
          <ac:picMkLst>
            <pc:docMk/>
            <pc:sldMk cId="2394638357" sldId="360"/>
            <ac:picMk id="15" creationId="{CD8CCB43-545E-4064-8BB8-5C492D0F5F57}"/>
          </ac:picMkLst>
        </pc:picChg>
        <pc:picChg chg="add del">
          <ac:chgData name="Phil Busardo" userId="6ba8b4d21c03cc73" providerId="LiveId" clId="{75A632B1-4A34-4DC6-BFB9-2C4A5421F904}" dt="2020-05-04T16:33:28.884" v="1336" actId="26606"/>
          <ac:picMkLst>
            <pc:docMk/>
            <pc:sldMk cId="2394638357" sldId="360"/>
            <ac:picMk id="24" creationId="{137465C4-4FD6-41C0-9B8F-23FDEF424475}"/>
          </ac:picMkLst>
        </pc:picChg>
        <pc:picChg chg="add del">
          <ac:chgData name="Phil Busardo" userId="6ba8b4d21c03cc73" providerId="LiveId" clId="{75A632B1-4A34-4DC6-BFB9-2C4A5421F904}" dt="2020-05-04T16:40:47.232" v="1672" actId="26606"/>
          <ac:picMkLst>
            <pc:docMk/>
            <pc:sldMk cId="2394638357" sldId="360"/>
            <ac:picMk id="33" creationId="{26BCFBE2-C65F-42E3-A14A-5D04B9842E44}"/>
          </ac:picMkLst>
        </pc:picChg>
        <pc:picChg chg="add">
          <ac:chgData name="Phil Busardo" userId="6ba8b4d21c03cc73" providerId="LiveId" clId="{75A632B1-4A34-4DC6-BFB9-2C4A5421F904}" dt="2020-05-04T16:40:47.232" v="1672" actId="26606"/>
          <ac:picMkLst>
            <pc:docMk/>
            <pc:sldMk cId="2394638357" sldId="360"/>
            <ac:picMk id="42" creationId="{137465C4-4FD6-41C0-9B8F-23FDEF424475}"/>
          </ac:picMkLst>
        </pc:picChg>
      </pc:sldChg>
      <pc:sldChg chg="modSp add del mod ord">
        <pc:chgData name="Phil Busardo" userId="6ba8b4d21c03cc73" providerId="LiveId" clId="{75A632B1-4A34-4DC6-BFB9-2C4A5421F904}" dt="2020-05-04T16:30:47.376" v="1254" actId="47"/>
        <pc:sldMkLst>
          <pc:docMk/>
          <pc:sldMk cId="1465825528" sldId="361"/>
        </pc:sldMkLst>
        <pc:spChg chg="mod">
          <ac:chgData name="Phil Busardo" userId="6ba8b4d21c03cc73" providerId="LiveId" clId="{75A632B1-4A34-4DC6-BFB9-2C4A5421F904}" dt="2020-05-04T16:30:43.299" v="1253" actId="6549"/>
          <ac:spMkLst>
            <pc:docMk/>
            <pc:sldMk cId="1465825528" sldId="361"/>
            <ac:spMk id="3" creationId="{82D3B6F0-ABEF-49FE-8659-92343FBDA3C8}"/>
          </ac:spMkLst>
        </pc:spChg>
      </pc:sldChg>
      <pc:sldChg chg="addSp delSp modSp add mod setClrOvrMap">
        <pc:chgData name="Phil Busardo" userId="6ba8b4d21c03cc73" providerId="LiveId" clId="{75A632B1-4A34-4DC6-BFB9-2C4A5421F904}" dt="2020-05-04T16:41:10.981" v="1675" actId="26606"/>
        <pc:sldMkLst>
          <pc:docMk/>
          <pc:sldMk cId="3975259779" sldId="361"/>
        </pc:sldMkLst>
        <pc:spChg chg="mod">
          <ac:chgData name="Phil Busardo" userId="6ba8b4d21c03cc73" providerId="LiveId" clId="{75A632B1-4A34-4DC6-BFB9-2C4A5421F904}" dt="2020-05-04T16:41:10.981" v="1675" actId="26606"/>
          <ac:spMkLst>
            <pc:docMk/>
            <pc:sldMk cId="3975259779" sldId="361"/>
            <ac:spMk id="2" creationId="{FD0ED648-0AE5-43D8-BB5A-4B249D8D4A98}"/>
          </ac:spMkLst>
        </pc:spChg>
        <pc:spChg chg="mod">
          <ac:chgData name="Phil Busardo" userId="6ba8b4d21c03cc73" providerId="LiveId" clId="{75A632B1-4A34-4DC6-BFB9-2C4A5421F904}" dt="2020-05-04T16:41:10.981" v="1675" actId="26606"/>
          <ac:spMkLst>
            <pc:docMk/>
            <pc:sldMk cId="3975259779" sldId="361"/>
            <ac:spMk id="3" creationId="{82D3B6F0-ABEF-49FE-8659-92343FBDA3C8}"/>
          </ac:spMkLst>
        </pc:spChg>
        <pc:spChg chg="mod">
          <ac:chgData name="Phil Busardo" userId="6ba8b4d21c03cc73" providerId="LiveId" clId="{75A632B1-4A34-4DC6-BFB9-2C4A5421F904}" dt="2020-05-04T16:34:30.854" v="1349" actId="26606"/>
          <ac:spMkLst>
            <pc:docMk/>
            <pc:sldMk cId="3975259779" sldId="361"/>
            <ac:spMk id="4" creationId="{C7D1EFF9-45F3-4C48-B2EF-4687BDF97920}"/>
          </ac:spMkLst>
        </pc:spChg>
        <pc:spChg chg="mod">
          <ac:chgData name="Phil Busardo" userId="6ba8b4d21c03cc73" providerId="LiveId" clId="{75A632B1-4A34-4DC6-BFB9-2C4A5421F904}" dt="2020-05-04T16:34:30.854" v="1349" actId="26606"/>
          <ac:spMkLst>
            <pc:docMk/>
            <pc:sldMk cId="3975259779" sldId="361"/>
            <ac:spMk id="5" creationId="{2587B6EB-C909-4EF3-B711-E9D2B3E7C4D5}"/>
          </ac:spMkLst>
        </pc:spChg>
        <pc:spChg chg="mod">
          <ac:chgData name="Phil Busardo" userId="6ba8b4d21c03cc73" providerId="LiveId" clId="{75A632B1-4A34-4DC6-BFB9-2C4A5421F904}" dt="2020-05-04T16:34:30.854" v="1349" actId="26606"/>
          <ac:spMkLst>
            <pc:docMk/>
            <pc:sldMk cId="3975259779" sldId="361"/>
            <ac:spMk id="6" creationId="{2A5D1F10-7CE8-42BA-9D88-8C4CFB15B32C}"/>
          </ac:spMkLst>
        </pc:spChg>
        <pc:spChg chg="add del">
          <ac:chgData name="Phil Busardo" userId="6ba8b4d21c03cc73" providerId="LiveId" clId="{75A632B1-4A34-4DC6-BFB9-2C4A5421F904}" dt="2020-05-04T16:34:30.854" v="1349" actId="26606"/>
          <ac:spMkLst>
            <pc:docMk/>
            <pc:sldMk cId="3975259779" sldId="361"/>
            <ac:spMk id="22" creationId="{AC6EBE12-9B3E-43CB-B552-2C7A13853712}"/>
          </ac:spMkLst>
        </pc:spChg>
        <pc:spChg chg="add del">
          <ac:chgData name="Phil Busardo" userId="6ba8b4d21c03cc73" providerId="LiveId" clId="{75A632B1-4A34-4DC6-BFB9-2C4A5421F904}" dt="2020-05-04T16:34:30.854" v="1349" actId="26606"/>
          <ac:spMkLst>
            <pc:docMk/>
            <pc:sldMk cId="3975259779" sldId="361"/>
            <ac:spMk id="26" creationId="{AF2529C0-FA6B-474D-B1E5-73BA7011F599}"/>
          </ac:spMkLst>
        </pc:spChg>
        <pc:spChg chg="add del">
          <ac:chgData name="Phil Busardo" userId="6ba8b4d21c03cc73" providerId="LiveId" clId="{75A632B1-4A34-4DC6-BFB9-2C4A5421F904}" dt="2020-05-04T16:40:41.551" v="1671" actId="26606"/>
          <ac:spMkLst>
            <pc:docMk/>
            <pc:sldMk cId="3975259779" sldId="361"/>
            <ac:spMk id="31" creationId="{C4E3B869-3361-4E8C-87BB-27794406A041}"/>
          </ac:spMkLst>
        </pc:spChg>
        <pc:spChg chg="add del">
          <ac:chgData name="Phil Busardo" userId="6ba8b4d21c03cc73" providerId="LiveId" clId="{75A632B1-4A34-4DC6-BFB9-2C4A5421F904}" dt="2020-05-04T16:40:41.551" v="1671" actId="26606"/>
          <ac:spMkLst>
            <pc:docMk/>
            <pc:sldMk cId="3975259779" sldId="361"/>
            <ac:spMk id="35" creationId="{76B44A81-87EC-416C-8094-359C84FEF563}"/>
          </ac:spMkLst>
        </pc:spChg>
        <pc:spChg chg="add del">
          <ac:chgData name="Phil Busardo" userId="6ba8b4d21c03cc73" providerId="LiveId" clId="{75A632B1-4A34-4DC6-BFB9-2C4A5421F904}" dt="2020-05-04T16:40:41.551" v="1671" actId="26606"/>
          <ac:spMkLst>
            <pc:docMk/>
            <pc:sldMk cId="3975259779" sldId="361"/>
            <ac:spMk id="37" creationId="{0C371495-4807-437C-B138-97390839F815}"/>
          </ac:spMkLst>
        </pc:spChg>
        <pc:spChg chg="add del">
          <ac:chgData name="Phil Busardo" userId="6ba8b4d21c03cc73" providerId="LiveId" clId="{75A632B1-4A34-4DC6-BFB9-2C4A5421F904}" dt="2020-05-04T16:40:41.527" v="1670" actId="26606"/>
          <ac:spMkLst>
            <pc:docMk/>
            <pc:sldMk cId="3975259779" sldId="361"/>
            <ac:spMk id="42" creationId="{A84BFD65-1682-4E88-891C-F92715A2633D}"/>
          </ac:spMkLst>
        </pc:spChg>
        <pc:spChg chg="add del">
          <ac:chgData name="Phil Busardo" userId="6ba8b4d21c03cc73" providerId="LiveId" clId="{75A632B1-4A34-4DC6-BFB9-2C4A5421F904}" dt="2020-05-04T16:40:41.527" v="1670" actId="26606"/>
          <ac:spMkLst>
            <pc:docMk/>
            <pc:sldMk cId="3975259779" sldId="361"/>
            <ac:spMk id="46" creationId="{EACA0639-5171-4920-A6E2-7D772E14BEFE}"/>
          </ac:spMkLst>
        </pc:spChg>
        <pc:spChg chg="add del">
          <ac:chgData name="Phil Busardo" userId="6ba8b4d21c03cc73" providerId="LiveId" clId="{75A632B1-4A34-4DC6-BFB9-2C4A5421F904}" dt="2020-05-04T16:40:41.527" v="1670" actId="26606"/>
          <ac:spMkLst>
            <pc:docMk/>
            <pc:sldMk cId="3975259779" sldId="361"/>
            <ac:spMk id="48" creationId="{890BD437-03A3-43BF-8B06-7D8DFB46A900}"/>
          </ac:spMkLst>
        </pc:spChg>
        <pc:spChg chg="add del">
          <ac:chgData name="Phil Busardo" userId="6ba8b4d21c03cc73" providerId="LiveId" clId="{75A632B1-4A34-4DC6-BFB9-2C4A5421F904}" dt="2020-05-04T16:40:41.527" v="1670" actId="26606"/>
          <ac:spMkLst>
            <pc:docMk/>
            <pc:sldMk cId="3975259779" sldId="361"/>
            <ac:spMk id="50" creationId="{1067637D-FD10-4AAE-9294-B38B6372FE47}"/>
          </ac:spMkLst>
        </pc:spChg>
        <pc:spChg chg="add del">
          <ac:chgData name="Phil Busardo" userId="6ba8b4d21c03cc73" providerId="LiveId" clId="{75A632B1-4A34-4DC6-BFB9-2C4A5421F904}" dt="2020-05-04T16:41:10.981" v="1675" actId="26606"/>
          <ac:spMkLst>
            <pc:docMk/>
            <pc:sldMk cId="3975259779" sldId="361"/>
            <ac:spMk id="52" creationId="{C4E3B869-3361-4E8C-87BB-27794406A041}"/>
          </ac:spMkLst>
        </pc:spChg>
        <pc:spChg chg="add del">
          <ac:chgData name="Phil Busardo" userId="6ba8b4d21c03cc73" providerId="LiveId" clId="{75A632B1-4A34-4DC6-BFB9-2C4A5421F904}" dt="2020-05-04T16:41:10.981" v="1675" actId="26606"/>
          <ac:spMkLst>
            <pc:docMk/>
            <pc:sldMk cId="3975259779" sldId="361"/>
            <ac:spMk id="54" creationId="{76B44A81-87EC-416C-8094-359C84FEF563}"/>
          </ac:spMkLst>
        </pc:spChg>
        <pc:spChg chg="add del">
          <ac:chgData name="Phil Busardo" userId="6ba8b4d21c03cc73" providerId="LiveId" clId="{75A632B1-4A34-4DC6-BFB9-2C4A5421F904}" dt="2020-05-04T16:41:10.981" v="1675" actId="26606"/>
          <ac:spMkLst>
            <pc:docMk/>
            <pc:sldMk cId="3975259779" sldId="361"/>
            <ac:spMk id="55" creationId="{0C371495-4807-437C-B138-97390839F815}"/>
          </ac:spMkLst>
        </pc:spChg>
        <pc:spChg chg="add">
          <ac:chgData name="Phil Busardo" userId="6ba8b4d21c03cc73" providerId="LiveId" clId="{75A632B1-4A34-4DC6-BFB9-2C4A5421F904}" dt="2020-05-04T16:41:10.981" v="1675" actId="26606"/>
          <ac:spMkLst>
            <pc:docMk/>
            <pc:sldMk cId="3975259779" sldId="361"/>
            <ac:spMk id="60" creationId="{A84BFD65-1682-4E88-891C-F92715A2633D}"/>
          </ac:spMkLst>
        </pc:spChg>
        <pc:spChg chg="add">
          <ac:chgData name="Phil Busardo" userId="6ba8b4d21c03cc73" providerId="LiveId" clId="{75A632B1-4A34-4DC6-BFB9-2C4A5421F904}" dt="2020-05-04T16:41:10.981" v="1675" actId="26606"/>
          <ac:spMkLst>
            <pc:docMk/>
            <pc:sldMk cId="3975259779" sldId="361"/>
            <ac:spMk id="64" creationId="{EACA0639-5171-4920-A6E2-7D772E14BEFE}"/>
          </ac:spMkLst>
        </pc:spChg>
        <pc:spChg chg="add">
          <ac:chgData name="Phil Busardo" userId="6ba8b4d21c03cc73" providerId="LiveId" clId="{75A632B1-4A34-4DC6-BFB9-2C4A5421F904}" dt="2020-05-04T16:41:10.981" v="1675" actId="26606"/>
          <ac:spMkLst>
            <pc:docMk/>
            <pc:sldMk cId="3975259779" sldId="361"/>
            <ac:spMk id="66" creationId="{890BD437-03A3-43BF-8B06-7D8DFB46A900}"/>
          </ac:spMkLst>
        </pc:spChg>
        <pc:spChg chg="add">
          <ac:chgData name="Phil Busardo" userId="6ba8b4d21c03cc73" providerId="LiveId" clId="{75A632B1-4A34-4DC6-BFB9-2C4A5421F904}" dt="2020-05-04T16:41:10.981" v="1675" actId="26606"/>
          <ac:spMkLst>
            <pc:docMk/>
            <pc:sldMk cId="3975259779" sldId="361"/>
            <ac:spMk id="68" creationId="{1067637D-FD10-4AAE-9294-B38B6372FE47}"/>
          </ac:spMkLst>
        </pc:spChg>
        <pc:picChg chg="del">
          <ac:chgData name="Phil Busardo" userId="6ba8b4d21c03cc73" providerId="LiveId" clId="{75A632B1-4A34-4DC6-BFB9-2C4A5421F904}" dt="2020-05-04T16:30:53.643" v="1256" actId="478"/>
          <ac:picMkLst>
            <pc:docMk/>
            <pc:sldMk cId="3975259779" sldId="361"/>
            <ac:picMk id="8" creationId="{B59D74B0-6052-47AE-95BF-04FC11168BFD}"/>
          </ac:picMkLst>
        </pc:picChg>
        <pc:picChg chg="add mod ord">
          <ac:chgData name="Phil Busardo" userId="6ba8b4d21c03cc73" providerId="LiveId" clId="{75A632B1-4A34-4DC6-BFB9-2C4A5421F904}" dt="2020-05-04T16:41:10.981" v="1675" actId="26606"/>
          <ac:picMkLst>
            <pc:docMk/>
            <pc:sldMk cId="3975259779" sldId="361"/>
            <ac:picMk id="9" creationId="{B2810624-A4F3-43F1-9B97-D00AFD549CDE}"/>
          </ac:picMkLst>
        </pc:picChg>
        <pc:picChg chg="add mod ord">
          <ac:chgData name="Phil Busardo" userId="6ba8b4d21c03cc73" providerId="LiveId" clId="{75A632B1-4A34-4DC6-BFB9-2C4A5421F904}" dt="2020-05-04T16:41:10.981" v="1675" actId="26606"/>
          <ac:picMkLst>
            <pc:docMk/>
            <pc:sldMk cId="3975259779" sldId="361"/>
            <ac:picMk id="11" creationId="{EA0462AA-9AF1-4AF7-9D48-BB0E09F0B362}"/>
          </ac:picMkLst>
        </pc:picChg>
        <pc:picChg chg="add del">
          <ac:chgData name="Phil Busardo" userId="6ba8b4d21c03cc73" providerId="LiveId" clId="{75A632B1-4A34-4DC6-BFB9-2C4A5421F904}" dt="2020-05-04T16:34:30.854" v="1349" actId="26606"/>
          <ac:picMkLst>
            <pc:docMk/>
            <pc:sldMk cId="3975259779" sldId="361"/>
            <ac:picMk id="24" creationId="{137465C4-4FD6-41C0-9B8F-23FDEF424475}"/>
          </ac:picMkLst>
        </pc:picChg>
        <pc:picChg chg="add del">
          <ac:chgData name="Phil Busardo" userId="6ba8b4d21c03cc73" providerId="LiveId" clId="{75A632B1-4A34-4DC6-BFB9-2C4A5421F904}" dt="2020-05-04T16:40:41.551" v="1671" actId="26606"/>
          <ac:picMkLst>
            <pc:docMk/>
            <pc:sldMk cId="3975259779" sldId="361"/>
            <ac:picMk id="33" creationId="{46A856AB-281D-45B5-B270-8EA6AC0CBDDE}"/>
          </ac:picMkLst>
        </pc:picChg>
        <pc:picChg chg="add del">
          <ac:chgData name="Phil Busardo" userId="6ba8b4d21c03cc73" providerId="LiveId" clId="{75A632B1-4A34-4DC6-BFB9-2C4A5421F904}" dt="2020-05-04T16:40:41.527" v="1670" actId="26606"/>
          <ac:picMkLst>
            <pc:docMk/>
            <pc:sldMk cId="3975259779" sldId="361"/>
            <ac:picMk id="44" creationId="{C4F9E4A3-BB3B-498A-8A24-AFC0D0E6EDCF}"/>
          </ac:picMkLst>
        </pc:picChg>
        <pc:picChg chg="add del">
          <ac:chgData name="Phil Busardo" userId="6ba8b4d21c03cc73" providerId="LiveId" clId="{75A632B1-4A34-4DC6-BFB9-2C4A5421F904}" dt="2020-05-04T16:41:10.981" v="1675" actId="26606"/>
          <ac:picMkLst>
            <pc:docMk/>
            <pc:sldMk cId="3975259779" sldId="361"/>
            <ac:picMk id="53" creationId="{46A856AB-281D-45B5-B270-8EA6AC0CBDDE}"/>
          </ac:picMkLst>
        </pc:picChg>
        <pc:picChg chg="add">
          <ac:chgData name="Phil Busardo" userId="6ba8b4d21c03cc73" providerId="LiveId" clId="{75A632B1-4A34-4DC6-BFB9-2C4A5421F904}" dt="2020-05-04T16:41:10.981" v="1675" actId="26606"/>
          <ac:picMkLst>
            <pc:docMk/>
            <pc:sldMk cId="3975259779" sldId="361"/>
            <ac:picMk id="62" creationId="{C4F9E4A3-BB3B-498A-8A24-AFC0D0E6EDCF}"/>
          </ac:picMkLst>
        </pc:picChg>
      </pc:sldChg>
      <pc:sldChg chg="addSp delSp modSp add mod ord setBg setClrOvrMap">
        <pc:chgData name="Phil Busardo" userId="6ba8b4d21c03cc73" providerId="LiveId" clId="{75A632B1-4A34-4DC6-BFB9-2C4A5421F904}" dt="2020-05-04T16:40:28.691" v="1668" actId="26606"/>
        <pc:sldMkLst>
          <pc:docMk/>
          <pc:sldMk cId="1092902082" sldId="362"/>
        </pc:sldMkLst>
        <pc:spChg chg="mod">
          <ac:chgData name="Phil Busardo" userId="6ba8b4d21c03cc73" providerId="LiveId" clId="{75A632B1-4A34-4DC6-BFB9-2C4A5421F904}" dt="2020-05-04T16:40:28.691" v="1668" actId="26606"/>
          <ac:spMkLst>
            <pc:docMk/>
            <pc:sldMk cId="1092902082" sldId="362"/>
            <ac:spMk id="2" creationId="{FD0ED648-0AE5-43D8-BB5A-4B249D8D4A98}"/>
          </ac:spMkLst>
        </pc:spChg>
        <pc:spChg chg="mod ord">
          <ac:chgData name="Phil Busardo" userId="6ba8b4d21c03cc73" providerId="LiveId" clId="{75A632B1-4A34-4DC6-BFB9-2C4A5421F904}" dt="2020-05-04T16:40:28.691" v="1668" actId="26606"/>
          <ac:spMkLst>
            <pc:docMk/>
            <pc:sldMk cId="1092902082" sldId="362"/>
            <ac:spMk id="3" creationId="{82D3B6F0-ABEF-49FE-8659-92343FBDA3C8}"/>
          </ac:spMkLst>
        </pc:spChg>
        <pc:spChg chg="mod ord">
          <ac:chgData name="Phil Busardo" userId="6ba8b4d21c03cc73" providerId="LiveId" clId="{75A632B1-4A34-4DC6-BFB9-2C4A5421F904}" dt="2020-05-04T16:40:28.691" v="1668" actId="26606"/>
          <ac:spMkLst>
            <pc:docMk/>
            <pc:sldMk cId="1092902082" sldId="362"/>
            <ac:spMk id="4" creationId="{C7D1EFF9-45F3-4C48-B2EF-4687BDF97920}"/>
          </ac:spMkLst>
        </pc:spChg>
        <pc:spChg chg="mod">
          <ac:chgData name="Phil Busardo" userId="6ba8b4d21c03cc73" providerId="LiveId" clId="{75A632B1-4A34-4DC6-BFB9-2C4A5421F904}" dt="2020-05-04T16:40:28.691" v="1668" actId="26606"/>
          <ac:spMkLst>
            <pc:docMk/>
            <pc:sldMk cId="1092902082" sldId="362"/>
            <ac:spMk id="5" creationId="{2587B6EB-C909-4EF3-B711-E9D2B3E7C4D5}"/>
          </ac:spMkLst>
        </pc:spChg>
        <pc:spChg chg="mod ord">
          <ac:chgData name="Phil Busardo" userId="6ba8b4d21c03cc73" providerId="LiveId" clId="{75A632B1-4A34-4DC6-BFB9-2C4A5421F904}" dt="2020-05-04T16:40:28.691" v="1668" actId="26606"/>
          <ac:spMkLst>
            <pc:docMk/>
            <pc:sldMk cId="1092902082" sldId="362"/>
            <ac:spMk id="6" creationId="{2A5D1F10-7CE8-42BA-9D88-8C4CFB15B32C}"/>
          </ac:spMkLst>
        </pc:spChg>
        <pc:spChg chg="add del">
          <ac:chgData name="Phil Busardo" userId="6ba8b4d21c03cc73" providerId="LiveId" clId="{75A632B1-4A34-4DC6-BFB9-2C4A5421F904}" dt="2020-05-04T16:40:27.119" v="1665" actId="26606"/>
          <ac:spMkLst>
            <pc:docMk/>
            <pc:sldMk cId="1092902082" sldId="362"/>
            <ac:spMk id="13" creationId="{AC6EBE12-9B3E-43CB-B552-2C7A13853712}"/>
          </ac:spMkLst>
        </pc:spChg>
        <pc:spChg chg="add del">
          <ac:chgData name="Phil Busardo" userId="6ba8b4d21c03cc73" providerId="LiveId" clId="{75A632B1-4A34-4DC6-BFB9-2C4A5421F904}" dt="2020-05-04T16:40:27.119" v="1665" actId="26606"/>
          <ac:spMkLst>
            <pc:docMk/>
            <pc:sldMk cId="1092902082" sldId="362"/>
            <ac:spMk id="17" creationId="{AF2529C0-FA6B-474D-B1E5-73BA7011F599}"/>
          </ac:spMkLst>
        </pc:spChg>
        <pc:spChg chg="add del">
          <ac:chgData name="Phil Busardo" userId="6ba8b4d21c03cc73" providerId="LiveId" clId="{75A632B1-4A34-4DC6-BFB9-2C4A5421F904}" dt="2020-05-04T16:40:28.658" v="1667" actId="26606"/>
          <ac:spMkLst>
            <pc:docMk/>
            <pc:sldMk cId="1092902082" sldId="362"/>
            <ac:spMk id="19" creationId="{03FFF8D3-2EF3-4286-935A-D01BE3C85333}"/>
          </ac:spMkLst>
        </pc:spChg>
        <pc:spChg chg="add del">
          <ac:chgData name="Phil Busardo" userId="6ba8b4d21c03cc73" providerId="LiveId" clId="{75A632B1-4A34-4DC6-BFB9-2C4A5421F904}" dt="2020-05-04T16:40:28.658" v="1667" actId="26606"/>
          <ac:spMkLst>
            <pc:docMk/>
            <pc:sldMk cId="1092902082" sldId="362"/>
            <ac:spMk id="21" creationId="{E6C57836-126B-4938-8C7A-3C3BCB59D383}"/>
          </ac:spMkLst>
        </pc:spChg>
        <pc:spChg chg="add">
          <ac:chgData name="Phil Busardo" userId="6ba8b4d21c03cc73" providerId="LiveId" clId="{75A632B1-4A34-4DC6-BFB9-2C4A5421F904}" dt="2020-05-04T16:40:28.691" v="1668" actId="26606"/>
          <ac:spMkLst>
            <pc:docMk/>
            <pc:sldMk cId="1092902082" sldId="362"/>
            <ac:spMk id="23" creationId="{AC6EBE12-9B3E-43CB-B552-2C7A13853712}"/>
          </ac:spMkLst>
        </pc:spChg>
        <pc:spChg chg="add">
          <ac:chgData name="Phil Busardo" userId="6ba8b4d21c03cc73" providerId="LiveId" clId="{75A632B1-4A34-4DC6-BFB9-2C4A5421F904}" dt="2020-05-04T16:40:28.691" v="1668" actId="26606"/>
          <ac:spMkLst>
            <pc:docMk/>
            <pc:sldMk cId="1092902082" sldId="362"/>
            <ac:spMk id="25" creationId="{AF2529C0-FA6B-474D-B1E5-73BA7011F599}"/>
          </ac:spMkLst>
        </pc:spChg>
        <pc:picChg chg="add mod">
          <ac:chgData name="Phil Busardo" userId="6ba8b4d21c03cc73" providerId="LiveId" clId="{75A632B1-4A34-4DC6-BFB9-2C4A5421F904}" dt="2020-05-04T16:40:28.691" v="1668" actId="26606"/>
          <ac:picMkLst>
            <pc:docMk/>
            <pc:sldMk cId="1092902082" sldId="362"/>
            <ac:picMk id="8" creationId="{AE457320-660D-4FF5-9E7B-1AAE76C60DBA}"/>
          </ac:picMkLst>
        </pc:picChg>
        <pc:picChg chg="add del">
          <ac:chgData name="Phil Busardo" userId="6ba8b4d21c03cc73" providerId="LiveId" clId="{75A632B1-4A34-4DC6-BFB9-2C4A5421F904}" dt="2020-05-04T16:40:27.119" v="1665" actId="26606"/>
          <ac:picMkLst>
            <pc:docMk/>
            <pc:sldMk cId="1092902082" sldId="362"/>
            <ac:picMk id="15" creationId="{137465C4-4FD6-41C0-9B8F-23FDEF424475}"/>
          </ac:picMkLst>
        </pc:picChg>
        <pc:picChg chg="add del">
          <ac:chgData name="Phil Busardo" userId="6ba8b4d21c03cc73" providerId="LiveId" clId="{75A632B1-4A34-4DC6-BFB9-2C4A5421F904}" dt="2020-05-04T16:40:28.658" v="1667" actId="26606"/>
          <ac:picMkLst>
            <pc:docMk/>
            <pc:sldMk cId="1092902082" sldId="362"/>
            <ac:picMk id="20" creationId="{CD8CCB43-545E-4064-8BB8-5C492D0F5F57}"/>
          </ac:picMkLst>
        </pc:picChg>
        <pc:picChg chg="add">
          <ac:chgData name="Phil Busardo" userId="6ba8b4d21c03cc73" providerId="LiveId" clId="{75A632B1-4A34-4DC6-BFB9-2C4A5421F904}" dt="2020-05-04T16:40:28.691" v="1668" actId="26606"/>
          <ac:picMkLst>
            <pc:docMk/>
            <pc:sldMk cId="1092902082" sldId="362"/>
            <ac:picMk id="24" creationId="{137465C4-4FD6-41C0-9B8F-23FDEF424475}"/>
          </ac:picMkLst>
        </pc:picChg>
      </pc:sldChg>
      <pc:sldChg chg="addSp delSp modSp add mod setBg setClrOvrMap">
        <pc:chgData name="Phil Busardo" userId="6ba8b4d21c03cc73" providerId="LiveId" clId="{75A632B1-4A34-4DC6-BFB9-2C4A5421F904}" dt="2020-05-04T16:42:50.855" v="1838" actId="26606"/>
        <pc:sldMkLst>
          <pc:docMk/>
          <pc:sldMk cId="1391694191" sldId="363"/>
        </pc:sldMkLst>
        <pc:spChg chg="mod">
          <ac:chgData name="Phil Busardo" userId="6ba8b4d21c03cc73" providerId="LiveId" clId="{75A632B1-4A34-4DC6-BFB9-2C4A5421F904}" dt="2020-05-04T16:42:50.855" v="1838" actId="26606"/>
          <ac:spMkLst>
            <pc:docMk/>
            <pc:sldMk cId="1391694191" sldId="363"/>
            <ac:spMk id="2" creationId="{FD0ED648-0AE5-43D8-BB5A-4B249D8D4A98}"/>
          </ac:spMkLst>
        </pc:spChg>
        <pc:spChg chg="mod ord">
          <ac:chgData name="Phil Busardo" userId="6ba8b4d21c03cc73" providerId="LiveId" clId="{75A632B1-4A34-4DC6-BFB9-2C4A5421F904}" dt="2020-05-04T16:42:50.855" v="1838" actId="26606"/>
          <ac:spMkLst>
            <pc:docMk/>
            <pc:sldMk cId="1391694191" sldId="363"/>
            <ac:spMk id="3" creationId="{82D3B6F0-ABEF-49FE-8659-92343FBDA3C8}"/>
          </ac:spMkLst>
        </pc:spChg>
        <pc:spChg chg="mod ord">
          <ac:chgData name="Phil Busardo" userId="6ba8b4d21c03cc73" providerId="LiveId" clId="{75A632B1-4A34-4DC6-BFB9-2C4A5421F904}" dt="2020-05-04T16:42:50.855" v="1838" actId="26606"/>
          <ac:spMkLst>
            <pc:docMk/>
            <pc:sldMk cId="1391694191" sldId="363"/>
            <ac:spMk id="4" creationId="{C7D1EFF9-45F3-4C48-B2EF-4687BDF97920}"/>
          </ac:spMkLst>
        </pc:spChg>
        <pc:spChg chg="mod">
          <ac:chgData name="Phil Busardo" userId="6ba8b4d21c03cc73" providerId="LiveId" clId="{75A632B1-4A34-4DC6-BFB9-2C4A5421F904}" dt="2020-05-04T16:42:50.855" v="1838" actId="26606"/>
          <ac:spMkLst>
            <pc:docMk/>
            <pc:sldMk cId="1391694191" sldId="363"/>
            <ac:spMk id="5" creationId="{2587B6EB-C909-4EF3-B711-E9D2B3E7C4D5}"/>
          </ac:spMkLst>
        </pc:spChg>
        <pc:spChg chg="mod ord">
          <ac:chgData name="Phil Busardo" userId="6ba8b4d21c03cc73" providerId="LiveId" clId="{75A632B1-4A34-4DC6-BFB9-2C4A5421F904}" dt="2020-05-04T16:42:50.855" v="1838" actId="26606"/>
          <ac:spMkLst>
            <pc:docMk/>
            <pc:sldMk cId="1391694191" sldId="363"/>
            <ac:spMk id="6" creationId="{2A5D1F10-7CE8-42BA-9D88-8C4CFB15B32C}"/>
          </ac:spMkLst>
        </pc:spChg>
        <pc:spChg chg="add del">
          <ac:chgData name="Phil Busardo" userId="6ba8b4d21c03cc73" providerId="LiveId" clId="{75A632B1-4A34-4DC6-BFB9-2C4A5421F904}" dt="2020-05-04T16:42:44.583" v="1829" actId="26606"/>
          <ac:spMkLst>
            <pc:docMk/>
            <pc:sldMk cId="1391694191" sldId="363"/>
            <ac:spMk id="13" creationId="{AC6EBE12-9B3E-43CB-B552-2C7A13853712}"/>
          </ac:spMkLst>
        </pc:spChg>
        <pc:spChg chg="add del">
          <ac:chgData name="Phil Busardo" userId="6ba8b4d21c03cc73" providerId="LiveId" clId="{75A632B1-4A34-4DC6-BFB9-2C4A5421F904}" dt="2020-05-04T16:42:44.583" v="1829" actId="26606"/>
          <ac:spMkLst>
            <pc:docMk/>
            <pc:sldMk cId="1391694191" sldId="363"/>
            <ac:spMk id="17" creationId="{AF2529C0-FA6B-474D-B1E5-73BA7011F599}"/>
          </ac:spMkLst>
        </pc:spChg>
        <pc:spChg chg="add del">
          <ac:chgData name="Phil Busardo" userId="6ba8b4d21c03cc73" providerId="LiveId" clId="{75A632B1-4A34-4DC6-BFB9-2C4A5421F904}" dt="2020-05-04T16:42:46.474" v="1831" actId="26606"/>
          <ac:spMkLst>
            <pc:docMk/>
            <pc:sldMk cId="1391694191" sldId="363"/>
            <ac:spMk id="19" creationId="{8B836880-BF75-4385-9994-9270F8ACF1A7}"/>
          </ac:spMkLst>
        </pc:spChg>
        <pc:spChg chg="add del">
          <ac:chgData name="Phil Busardo" userId="6ba8b4d21c03cc73" providerId="LiveId" clId="{75A632B1-4A34-4DC6-BFB9-2C4A5421F904}" dt="2020-05-04T16:42:46.474" v="1831" actId="26606"/>
          <ac:spMkLst>
            <pc:docMk/>
            <pc:sldMk cId="1391694191" sldId="363"/>
            <ac:spMk id="21" creationId="{38D32B90-922C-4411-A898-3F03AA808A09}"/>
          </ac:spMkLst>
        </pc:spChg>
        <pc:spChg chg="add del">
          <ac:chgData name="Phil Busardo" userId="6ba8b4d21c03cc73" providerId="LiveId" clId="{75A632B1-4A34-4DC6-BFB9-2C4A5421F904}" dt="2020-05-04T16:42:47.859" v="1833" actId="26606"/>
          <ac:spMkLst>
            <pc:docMk/>
            <pc:sldMk cId="1391694191" sldId="363"/>
            <ac:spMk id="23" creationId="{AC6EBE12-9B3E-43CB-B552-2C7A13853712}"/>
          </ac:spMkLst>
        </pc:spChg>
        <pc:spChg chg="add del">
          <ac:chgData name="Phil Busardo" userId="6ba8b4d21c03cc73" providerId="LiveId" clId="{75A632B1-4A34-4DC6-BFB9-2C4A5421F904}" dt="2020-05-04T16:42:47.859" v="1833" actId="26606"/>
          <ac:spMkLst>
            <pc:docMk/>
            <pc:sldMk cId="1391694191" sldId="363"/>
            <ac:spMk id="25" creationId="{AF2529C0-FA6B-474D-B1E5-73BA7011F599}"/>
          </ac:spMkLst>
        </pc:spChg>
        <pc:spChg chg="add del">
          <ac:chgData name="Phil Busardo" userId="6ba8b4d21c03cc73" providerId="LiveId" clId="{75A632B1-4A34-4DC6-BFB9-2C4A5421F904}" dt="2020-05-04T16:42:49.912" v="1835" actId="26606"/>
          <ac:spMkLst>
            <pc:docMk/>
            <pc:sldMk cId="1391694191" sldId="363"/>
            <ac:spMk id="27" creationId="{9DA15B1D-0133-4CB3-B7CC-61FA728745D1}"/>
          </ac:spMkLst>
        </pc:spChg>
        <pc:spChg chg="add del">
          <ac:chgData name="Phil Busardo" userId="6ba8b4d21c03cc73" providerId="LiveId" clId="{75A632B1-4A34-4DC6-BFB9-2C4A5421F904}" dt="2020-05-04T16:42:49.912" v="1835" actId="26606"/>
          <ac:spMkLst>
            <pc:docMk/>
            <pc:sldMk cId="1391694191" sldId="363"/>
            <ac:spMk id="29" creationId="{B5BA9375-863F-4B24-9083-14FE819F8E05}"/>
          </ac:spMkLst>
        </pc:spChg>
        <pc:spChg chg="add del">
          <ac:chgData name="Phil Busardo" userId="6ba8b4d21c03cc73" providerId="LiveId" clId="{75A632B1-4A34-4DC6-BFB9-2C4A5421F904}" dt="2020-05-04T16:42:50.826" v="1837" actId="26606"/>
          <ac:spMkLst>
            <pc:docMk/>
            <pc:sldMk cId="1391694191" sldId="363"/>
            <ac:spMk id="31" creationId="{AC6EBE12-9B3E-43CB-B552-2C7A13853712}"/>
          </ac:spMkLst>
        </pc:spChg>
        <pc:spChg chg="add del">
          <ac:chgData name="Phil Busardo" userId="6ba8b4d21c03cc73" providerId="LiveId" clId="{75A632B1-4A34-4DC6-BFB9-2C4A5421F904}" dt="2020-05-04T16:42:50.826" v="1837" actId="26606"/>
          <ac:spMkLst>
            <pc:docMk/>
            <pc:sldMk cId="1391694191" sldId="363"/>
            <ac:spMk id="33" creationId="{AF2529C0-FA6B-474D-B1E5-73BA7011F599}"/>
          </ac:spMkLst>
        </pc:spChg>
        <pc:spChg chg="add">
          <ac:chgData name="Phil Busardo" userId="6ba8b4d21c03cc73" providerId="LiveId" clId="{75A632B1-4A34-4DC6-BFB9-2C4A5421F904}" dt="2020-05-04T16:42:50.855" v="1838" actId="26606"/>
          <ac:spMkLst>
            <pc:docMk/>
            <pc:sldMk cId="1391694191" sldId="363"/>
            <ac:spMk id="35" creationId="{9DA15B1D-0133-4CB3-B7CC-61FA728745D1}"/>
          </ac:spMkLst>
        </pc:spChg>
        <pc:spChg chg="add">
          <ac:chgData name="Phil Busardo" userId="6ba8b4d21c03cc73" providerId="LiveId" clId="{75A632B1-4A34-4DC6-BFB9-2C4A5421F904}" dt="2020-05-04T16:42:50.855" v="1838" actId="26606"/>
          <ac:spMkLst>
            <pc:docMk/>
            <pc:sldMk cId="1391694191" sldId="363"/>
            <ac:spMk id="37" creationId="{B5BA9375-863F-4B24-9083-14FE819F8E05}"/>
          </ac:spMkLst>
        </pc:spChg>
        <pc:picChg chg="add mod">
          <ac:chgData name="Phil Busardo" userId="6ba8b4d21c03cc73" providerId="LiveId" clId="{75A632B1-4A34-4DC6-BFB9-2C4A5421F904}" dt="2020-05-04T16:42:50.855" v="1838" actId="26606"/>
          <ac:picMkLst>
            <pc:docMk/>
            <pc:sldMk cId="1391694191" sldId="363"/>
            <ac:picMk id="8" creationId="{1B165A7A-F8B4-4139-966A-38CDF3666E37}"/>
          </ac:picMkLst>
        </pc:picChg>
        <pc:picChg chg="add del">
          <ac:chgData name="Phil Busardo" userId="6ba8b4d21c03cc73" providerId="LiveId" clId="{75A632B1-4A34-4DC6-BFB9-2C4A5421F904}" dt="2020-05-04T16:42:44.583" v="1829" actId="26606"/>
          <ac:picMkLst>
            <pc:docMk/>
            <pc:sldMk cId="1391694191" sldId="363"/>
            <ac:picMk id="15" creationId="{137465C4-4FD6-41C0-9B8F-23FDEF424475}"/>
          </ac:picMkLst>
        </pc:picChg>
        <pc:picChg chg="add del">
          <ac:chgData name="Phil Busardo" userId="6ba8b4d21c03cc73" providerId="LiveId" clId="{75A632B1-4A34-4DC6-BFB9-2C4A5421F904}" dt="2020-05-04T16:42:46.474" v="1831" actId="26606"/>
          <ac:picMkLst>
            <pc:docMk/>
            <pc:sldMk cId="1391694191" sldId="363"/>
            <ac:picMk id="20" creationId="{26BCFBE2-C65F-42E3-A14A-5D04B9842E44}"/>
          </ac:picMkLst>
        </pc:picChg>
        <pc:picChg chg="add del">
          <ac:chgData name="Phil Busardo" userId="6ba8b4d21c03cc73" providerId="LiveId" clId="{75A632B1-4A34-4DC6-BFB9-2C4A5421F904}" dt="2020-05-04T16:42:47.859" v="1833" actId="26606"/>
          <ac:picMkLst>
            <pc:docMk/>
            <pc:sldMk cId="1391694191" sldId="363"/>
            <ac:picMk id="24" creationId="{137465C4-4FD6-41C0-9B8F-23FDEF424475}"/>
          </ac:picMkLst>
        </pc:picChg>
        <pc:picChg chg="add del">
          <ac:chgData name="Phil Busardo" userId="6ba8b4d21c03cc73" providerId="LiveId" clId="{75A632B1-4A34-4DC6-BFB9-2C4A5421F904}" dt="2020-05-04T16:42:49.912" v="1835" actId="26606"/>
          <ac:picMkLst>
            <pc:docMk/>
            <pc:sldMk cId="1391694191" sldId="363"/>
            <ac:picMk id="28" creationId="{3EF2F61C-287D-47BC-878F-C876F74FFDD2}"/>
          </ac:picMkLst>
        </pc:picChg>
        <pc:picChg chg="add del">
          <ac:chgData name="Phil Busardo" userId="6ba8b4d21c03cc73" providerId="LiveId" clId="{75A632B1-4A34-4DC6-BFB9-2C4A5421F904}" dt="2020-05-04T16:42:50.826" v="1837" actId="26606"/>
          <ac:picMkLst>
            <pc:docMk/>
            <pc:sldMk cId="1391694191" sldId="363"/>
            <ac:picMk id="32" creationId="{137465C4-4FD6-41C0-9B8F-23FDEF424475}"/>
          </ac:picMkLst>
        </pc:picChg>
        <pc:picChg chg="add">
          <ac:chgData name="Phil Busardo" userId="6ba8b4d21c03cc73" providerId="LiveId" clId="{75A632B1-4A34-4DC6-BFB9-2C4A5421F904}" dt="2020-05-04T16:42:50.855" v="1838" actId="26606"/>
          <ac:picMkLst>
            <pc:docMk/>
            <pc:sldMk cId="1391694191" sldId="363"/>
            <ac:picMk id="36" creationId="{3EF2F61C-287D-47BC-878F-C876F74FFDD2}"/>
          </ac:picMkLst>
        </pc:picChg>
      </pc:sldChg>
      <pc:sldChg chg="addSp delSp modSp add mod setBg setClrOvrMap">
        <pc:chgData name="Phil Busardo" userId="6ba8b4d21c03cc73" providerId="LiveId" clId="{75A632B1-4A34-4DC6-BFB9-2C4A5421F904}" dt="2020-05-04T16:47:15.614" v="1968" actId="20577"/>
        <pc:sldMkLst>
          <pc:docMk/>
          <pc:sldMk cId="1032842613" sldId="364"/>
        </pc:sldMkLst>
        <pc:spChg chg="mod">
          <ac:chgData name="Phil Busardo" userId="6ba8b4d21c03cc73" providerId="LiveId" clId="{75A632B1-4A34-4DC6-BFB9-2C4A5421F904}" dt="2020-05-04T16:45:46.187" v="1922" actId="26606"/>
          <ac:spMkLst>
            <pc:docMk/>
            <pc:sldMk cId="1032842613" sldId="364"/>
            <ac:spMk id="2" creationId="{FD0ED648-0AE5-43D8-BB5A-4B249D8D4A98}"/>
          </ac:spMkLst>
        </pc:spChg>
        <pc:spChg chg="mod">
          <ac:chgData name="Phil Busardo" userId="6ba8b4d21c03cc73" providerId="LiveId" clId="{75A632B1-4A34-4DC6-BFB9-2C4A5421F904}" dt="2020-05-04T16:47:15.614" v="1968" actId="20577"/>
          <ac:spMkLst>
            <pc:docMk/>
            <pc:sldMk cId="1032842613" sldId="364"/>
            <ac:spMk id="3" creationId="{82D3B6F0-ABEF-49FE-8659-92343FBDA3C8}"/>
          </ac:spMkLst>
        </pc:spChg>
        <pc:spChg chg="mod">
          <ac:chgData name="Phil Busardo" userId="6ba8b4d21c03cc73" providerId="LiveId" clId="{75A632B1-4A34-4DC6-BFB9-2C4A5421F904}" dt="2020-05-04T16:45:46.187" v="1922" actId="26606"/>
          <ac:spMkLst>
            <pc:docMk/>
            <pc:sldMk cId="1032842613" sldId="364"/>
            <ac:spMk id="4" creationId="{C7D1EFF9-45F3-4C48-B2EF-4687BDF97920}"/>
          </ac:spMkLst>
        </pc:spChg>
        <pc:spChg chg="mod ord">
          <ac:chgData name="Phil Busardo" userId="6ba8b4d21c03cc73" providerId="LiveId" clId="{75A632B1-4A34-4DC6-BFB9-2C4A5421F904}" dt="2020-05-04T16:45:46.187" v="1922" actId="26606"/>
          <ac:spMkLst>
            <pc:docMk/>
            <pc:sldMk cId="1032842613" sldId="364"/>
            <ac:spMk id="5" creationId="{2587B6EB-C909-4EF3-B711-E9D2B3E7C4D5}"/>
          </ac:spMkLst>
        </pc:spChg>
        <pc:spChg chg="mod ord">
          <ac:chgData name="Phil Busardo" userId="6ba8b4d21c03cc73" providerId="LiveId" clId="{75A632B1-4A34-4DC6-BFB9-2C4A5421F904}" dt="2020-05-04T16:45:46.187" v="1922" actId="26606"/>
          <ac:spMkLst>
            <pc:docMk/>
            <pc:sldMk cId="1032842613" sldId="364"/>
            <ac:spMk id="6" creationId="{2A5D1F10-7CE8-42BA-9D88-8C4CFB15B32C}"/>
          </ac:spMkLst>
        </pc:spChg>
        <pc:spChg chg="add del">
          <ac:chgData name="Phil Busardo" userId="6ba8b4d21c03cc73" providerId="LiveId" clId="{75A632B1-4A34-4DC6-BFB9-2C4A5421F904}" dt="2020-05-04T16:45:46.187" v="1922" actId="26606"/>
          <ac:spMkLst>
            <pc:docMk/>
            <pc:sldMk cId="1032842613" sldId="364"/>
            <ac:spMk id="17" creationId="{BD7C2DEF-63C5-495B-BBE5-720E5D12B4D2}"/>
          </ac:spMkLst>
        </pc:spChg>
        <pc:spChg chg="add">
          <ac:chgData name="Phil Busardo" userId="6ba8b4d21c03cc73" providerId="LiveId" clId="{75A632B1-4A34-4DC6-BFB9-2C4A5421F904}" dt="2020-05-04T16:45:46.187" v="1922" actId="26606"/>
          <ac:spMkLst>
            <pc:docMk/>
            <pc:sldMk cId="1032842613" sldId="364"/>
            <ac:spMk id="24" creationId="{AC6EBE12-9B3E-43CB-B552-2C7A13853712}"/>
          </ac:spMkLst>
        </pc:spChg>
        <pc:spChg chg="add">
          <ac:chgData name="Phil Busardo" userId="6ba8b4d21c03cc73" providerId="LiveId" clId="{75A632B1-4A34-4DC6-BFB9-2C4A5421F904}" dt="2020-05-04T16:45:46.187" v="1922" actId="26606"/>
          <ac:spMkLst>
            <pc:docMk/>
            <pc:sldMk cId="1032842613" sldId="364"/>
            <ac:spMk id="28" creationId="{AF2529C0-FA6B-474D-B1E5-73BA7011F599}"/>
          </ac:spMkLst>
        </pc:spChg>
        <pc:picChg chg="add mod ord">
          <ac:chgData name="Phil Busardo" userId="6ba8b4d21c03cc73" providerId="LiveId" clId="{75A632B1-4A34-4DC6-BFB9-2C4A5421F904}" dt="2020-05-04T16:45:46.187" v="1922" actId="26606"/>
          <ac:picMkLst>
            <pc:docMk/>
            <pc:sldMk cId="1032842613" sldId="364"/>
            <ac:picMk id="8" creationId="{0CC4EF13-A18E-4522-8C15-1C37C1E4D002}"/>
          </ac:picMkLst>
        </pc:picChg>
        <pc:picChg chg="add del">
          <ac:chgData name="Phil Busardo" userId="6ba8b4d21c03cc73" providerId="LiveId" clId="{75A632B1-4A34-4DC6-BFB9-2C4A5421F904}" dt="2020-05-04T16:45:46.187" v="1922" actId="26606"/>
          <ac:picMkLst>
            <pc:docMk/>
            <pc:sldMk cId="1032842613" sldId="364"/>
            <ac:picMk id="13" creationId="{BDFADFB3-3D44-49A8-AE3B-A87C61607F7E}"/>
          </ac:picMkLst>
        </pc:picChg>
        <pc:picChg chg="add del">
          <ac:chgData name="Phil Busardo" userId="6ba8b4d21c03cc73" providerId="LiveId" clId="{75A632B1-4A34-4DC6-BFB9-2C4A5421F904}" dt="2020-05-04T16:45:46.187" v="1922" actId="26606"/>
          <ac:picMkLst>
            <pc:docMk/>
            <pc:sldMk cId="1032842613" sldId="364"/>
            <ac:picMk id="15" creationId="{BB912AE0-CAD9-4F8F-A2A2-BDF07D4EDD22}"/>
          </ac:picMkLst>
        </pc:picChg>
        <pc:picChg chg="add del">
          <ac:chgData name="Phil Busardo" userId="6ba8b4d21c03cc73" providerId="LiveId" clId="{75A632B1-4A34-4DC6-BFB9-2C4A5421F904}" dt="2020-05-04T16:45:46.187" v="1922" actId="26606"/>
          <ac:picMkLst>
            <pc:docMk/>
            <pc:sldMk cId="1032842613" sldId="364"/>
            <ac:picMk id="19" creationId="{FE21E403-0B61-4473-BE57-AB0F16379674}"/>
          </ac:picMkLst>
        </pc:picChg>
        <pc:picChg chg="add">
          <ac:chgData name="Phil Busardo" userId="6ba8b4d21c03cc73" providerId="LiveId" clId="{75A632B1-4A34-4DC6-BFB9-2C4A5421F904}" dt="2020-05-04T16:45:46.187" v="1922" actId="26606"/>
          <ac:picMkLst>
            <pc:docMk/>
            <pc:sldMk cId="1032842613" sldId="364"/>
            <ac:picMk id="26" creationId="{137465C4-4FD6-41C0-9B8F-23FDEF424475}"/>
          </ac:picMkLst>
        </pc:picChg>
      </pc:sldChg>
      <pc:sldChg chg="add del">
        <pc:chgData name="Phil Busardo" userId="6ba8b4d21c03cc73" providerId="LiveId" clId="{75A632B1-4A34-4DC6-BFB9-2C4A5421F904}" dt="2020-05-04T17:18:15.211" v="2103" actId="47"/>
        <pc:sldMkLst>
          <pc:docMk/>
          <pc:sldMk cId="902307229" sldId="365"/>
        </pc:sldMkLst>
      </pc:sldChg>
      <pc:sldChg chg="addSp delSp modSp add mod setClrOvrMap">
        <pc:chgData name="Phil Busardo" userId="6ba8b4d21c03cc73" providerId="LiveId" clId="{75A632B1-4A34-4DC6-BFB9-2C4A5421F904}" dt="2020-05-04T17:17:02.091" v="2097" actId="26606"/>
        <pc:sldMkLst>
          <pc:docMk/>
          <pc:sldMk cId="844215785" sldId="366"/>
        </pc:sldMkLst>
        <pc:spChg chg="mod">
          <ac:chgData name="Phil Busardo" userId="6ba8b4d21c03cc73" providerId="LiveId" clId="{75A632B1-4A34-4DC6-BFB9-2C4A5421F904}" dt="2020-05-04T17:17:02.091" v="2097" actId="26606"/>
          <ac:spMkLst>
            <pc:docMk/>
            <pc:sldMk cId="844215785" sldId="366"/>
            <ac:spMk id="2" creationId="{FD0ED648-0AE5-43D8-BB5A-4B249D8D4A98}"/>
          </ac:spMkLst>
        </pc:spChg>
        <pc:spChg chg="mod">
          <ac:chgData name="Phil Busardo" userId="6ba8b4d21c03cc73" providerId="LiveId" clId="{75A632B1-4A34-4DC6-BFB9-2C4A5421F904}" dt="2020-05-04T17:17:02.091" v="2097" actId="26606"/>
          <ac:spMkLst>
            <pc:docMk/>
            <pc:sldMk cId="844215785" sldId="366"/>
            <ac:spMk id="3" creationId="{82D3B6F0-ABEF-49FE-8659-92343FBDA3C8}"/>
          </ac:spMkLst>
        </pc:spChg>
        <pc:spChg chg="mod ord">
          <ac:chgData name="Phil Busardo" userId="6ba8b4d21c03cc73" providerId="LiveId" clId="{75A632B1-4A34-4DC6-BFB9-2C4A5421F904}" dt="2020-05-04T17:17:02.091" v="2097" actId="26606"/>
          <ac:spMkLst>
            <pc:docMk/>
            <pc:sldMk cId="844215785" sldId="366"/>
            <ac:spMk id="4" creationId="{C7D1EFF9-45F3-4C48-B2EF-4687BDF97920}"/>
          </ac:spMkLst>
        </pc:spChg>
        <pc:spChg chg="mod">
          <ac:chgData name="Phil Busardo" userId="6ba8b4d21c03cc73" providerId="LiveId" clId="{75A632B1-4A34-4DC6-BFB9-2C4A5421F904}" dt="2020-05-04T17:17:02.091" v="2097" actId="26606"/>
          <ac:spMkLst>
            <pc:docMk/>
            <pc:sldMk cId="844215785" sldId="366"/>
            <ac:spMk id="5" creationId="{2587B6EB-C909-4EF3-B711-E9D2B3E7C4D5}"/>
          </ac:spMkLst>
        </pc:spChg>
        <pc:spChg chg="mod ord">
          <ac:chgData name="Phil Busardo" userId="6ba8b4d21c03cc73" providerId="LiveId" clId="{75A632B1-4A34-4DC6-BFB9-2C4A5421F904}" dt="2020-05-04T17:17:02.091" v="2097" actId="26606"/>
          <ac:spMkLst>
            <pc:docMk/>
            <pc:sldMk cId="844215785" sldId="366"/>
            <ac:spMk id="6" creationId="{2A5D1F10-7CE8-42BA-9D88-8C4CFB15B32C}"/>
          </ac:spMkLst>
        </pc:spChg>
        <pc:spChg chg="add del">
          <ac:chgData name="Phil Busardo" userId="6ba8b4d21c03cc73" providerId="LiveId" clId="{75A632B1-4A34-4DC6-BFB9-2C4A5421F904}" dt="2020-05-04T17:17:02.091" v="2097" actId="26606"/>
          <ac:spMkLst>
            <pc:docMk/>
            <pc:sldMk cId="844215785" sldId="366"/>
            <ac:spMk id="24" creationId="{AC6EBE12-9B3E-43CB-B552-2C7A13853712}"/>
          </ac:spMkLst>
        </pc:spChg>
        <pc:spChg chg="add del">
          <ac:chgData name="Phil Busardo" userId="6ba8b4d21c03cc73" providerId="LiveId" clId="{75A632B1-4A34-4DC6-BFB9-2C4A5421F904}" dt="2020-05-04T17:17:02.091" v="2097" actId="26606"/>
          <ac:spMkLst>
            <pc:docMk/>
            <pc:sldMk cId="844215785" sldId="366"/>
            <ac:spMk id="28" creationId="{AF2529C0-FA6B-474D-B1E5-73BA7011F599}"/>
          </ac:spMkLst>
        </pc:spChg>
        <pc:spChg chg="add">
          <ac:chgData name="Phil Busardo" userId="6ba8b4d21c03cc73" providerId="LiveId" clId="{75A632B1-4A34-4DC6-BFB9-2C4A5421F904}" dt="2020-05-04T17:17:02.091" v="2097" actId="26606"/>
          <ac:spMkLst>
            <pc:docMk/>
            <pc:sldMk cId="844215785" sldId="366"/>
            <ac:spMk id="33" creationId="{C2FC2779-65B1-4D27-8BF2-E8F7DCD07115}"/>
          </ac:spMkLst>
        </pc:spChg>
        <pc:spChg chg="add">
          <ac:chgData name="Phil Busardo" userId="6ba8b4d21c03cc73" providerId="LiveId" clId="{75A632B1-4A34-4DC6-BFB9-2C4A5421F904}" dt="2020-05-04T17:17:02.091" v="2097" actId="26606"/>
          <ac:spMkLst>
            <pc:docMk/>
            <pc:sldMk cId="844215785" sldId="366"/>
            <ac:spMk id="37" creationId="{BDE684BA-E53B-412D-8A73-6A8E6FB0CFEC}"/>
          </ac:spMkLst>
        </pc:spChg>
        <pc:spChg chg="add">
          <ac:chgData name="Phil Busardo" userId="6ba8b4d21c03cc73" providerId="LiveId" clId="{75A632B1-4A34-4DC6-BFB9-2C4A5421F904}" dt="2020-05-04T17:17:02.091" v="2097" actId="26606"/>
          <ac:spMkLst>
            <pc:docMk/>
            <pc:sldMk cId="844215785" sldId="366"/>
            <ac:spMk id="39" creationId="{2D489C0B-8615-4DFF-9F3C-E388A501B5CD}"/>
          </ac:spMkLst>
        </pc:spChg>
        <pc:spChg chg="add">
          <ac:chgData name="Phil Busardo" userId="6ba8b4d21c03cc73" providerId="LiveId" clId="{75A632B1-4A34-4DC6-BFB9-2C4A5421F904}" dt="2020-05-04T17:17:02.091" v="2097" actId="26606"/>
          <ac:spMkLst>
            <pc:docMk/>
            <pc:sldMk cId="844215785" sldId="366"/>
            <ac:spMk id="41" creationId="{66064050-0445-4E5B-A992-287D424AF63F}"/>
          </ac:spMkLst>
        </pc:spChg>
        <pc:spChg chg="add">
          <ac:chgData name="Phil Busardo" userId="6ba8b4d21c03cc73" providerId="LiveId" clId="{75A632B1-4A34-4DC6-BFB9-2C4A5421F904}" dt="2020-05-04T17:17:02.091" v="2097" actId="26606"/>
          <ac:spMkLst>
            <pc:docMk/>
            <pc:sldMk cId="844215785" sldId="366"/>
            <ac:spMk id="43" creationId="{63182DA4-963A-46BC-8C3B-0494825DFBB2}"/>
          </ac:spMkLst>
        </pc:spChg>
        <pc:spChg chg="add">
          <ac:chgData name="Phil Busardo" userId="6ba8b4d21c03cc73" providerId="LiveId" clId="{75A632B1-4A34-4DC6-BFB9-2C4A5421F904}" dt="2020-05-04T17:17:02.091" v="2097" actId="26606"/>
          <ac:spMkLst>
            <pc:docMk/>
            <pc:sldMk cId="844215785" sldId="366"/>
            <ac:spMk id="45" creationId="{C5361E66-ADC0-482B-895C-DBEFA1DD0853}"/>
          </ac:spMkLst>
        </pc:spChg>
        <pc:picChg chg="del">
          <ac:chgData name="Phil Busardo" userId="6ba8b4d21c03cc73" providerId="LiveId" clId="{75A632B1-4A34-4DC6-BFB9-2C4A5421F904}" dt="2020-05-04T17:08:37.522" v="2030" actId="478"/>
          <ac:picMkLst>
            <pc:docMk/>
            <pc:sldMk cId="844215785" sldId="366"/>
            <ac:picMk id="8" creationId="{0CC4EF13-A18E-4522-8C15-1C37C1E4D002}"/>
          </ac:picMkLst>
        </pc:picChg>
        <pc:picChg chg="add mod">
          <ac:chgData name="Phil Busardo" userId="6ba8b4d21c03cc73" providerId="LiveId" clId="{75A632B1-4A34-4DC6-BFB9-2C4A5421F904}" dt="2020-05-04T17:17:02.091" v="2097" actId="26606"/>
          <ac:picMkLst>
            <pc:docMk/>
            <pc:sldMk cId="844215785" sldId="366"/>
            <ac:picMk id="9" creationId="{21616BFF-A507-437C-B37A-9A89400499A5}"/>
          </ac:picMkLst>
        </pc:picChg>
        <pc:picChg chg="add mod">
          <ac:chgData name="Phil Busardo" userId="6ba8b4d21c03cc73" providerId="LiveId" clId="{75A632B1-4A34-4DC6-BFB9-2C4A5421F904}" dt="2020-05-04T17:17:02.091" v="2097" actId="26606"/>
          <ac:picMkLst>
            <pc:docMk/>
            <pc:sldMk cId="844215785" sldId="366"/>
            <ac:picMk id="11" creationId="{1BBB3227-1ABA-4B89-860E-B81DE8C8A67E}"/>
          </ac:picMkLst>
        </pc:picChg>
        <pc:picChg chg="add del">
          <ac:chgData name="Phil Busardo" userId="6ba8b4d21c03cc73" providerId="LiveId" clId="{75A632B1-4A34-4DC6-BFB9-2C4A5421F904}" dt="2020-05-04T17:17:02.091" v="2097" actId="26606"/>
          <ac:picMkLst>
            <pc:docMk/>
            <pc:sldMk cId="844215785" sldId="366"/>
            <ac:picMk id="26" creationId="{137465C4-4FD6-41C0-9B8F-23FDEF424475}"/>
          </ac:picMkLst>
        </pc:picChg>
        <pc:picChg chg="add">
          <ac:chgData name="Phil Busardo" userId="6ba8b4d21c03cc73" providerId="LiveId" clId="{75A632B1-4A34-4DC6-BFB9-2C4A5421F904}" dt="2020-05-04T17:17:02.091" v="2097" actId="26606"/>
          <ac:picMkLst>
            <pc:docMk/>
            <pc:sldMk cId="844215785" sldId="366"/>
            <ac:picMk id="35" creationId="{5751D347-B65B-4CAB-9DAC-5323B3A5DD5E}"/>
          </ac:picMkLst>
        </pc:picChg>
      </pc:sldChg>
      <pc:sldChg chg="addSp delSp modSp add mod ord setBg setClrOvrMap">
        <pc:chgData name="Phil Busardo" userId="6ba8b4d21c03cc73" providerId="LiveId" clId="{75A632B1-4A34-4DC6-BFB9-2C4A5421F904}" dt="2020-05-04T17:24:44.078" v="2203" actId="26606"/>
        <pc:sldMkLst>
          <pc:docMk/>
          <pc:sldMk cId="1707136170" sldId="367"/>
        </pc:sldMkLst>
        <pc:spChg chg="mod">
          <ac:chgData name="Phil Busardo" userId="6ba8b4d21c03cc73" providerId="LiveId" clId="{75A632B1-4A34-4DC6-BFB9-2C4A5421F904}" dt="2020-05-04T17:24:44.078" v="2203" actId="26606"/>
          <ac:spMkLst>
            <pc:docMk/>
            <pc:sldMk cId="1707136170" sldId="367"/>
            <ac:spMk id="2" creationId="{FD0ED648-0AE5-43D8-BB5A-4B249D8D4A98}"/>
          </ac:spMkLst>
        </pc:spChg>
        <pc:spChg chg="mod ord">
          <ac:chgData name="Phil Busardo" userId="6ba8b4d21c03cc73" providerId="LiveId" clId="{75A632B1-4A34-4DC6-BFB9-2C4A5421F904}" dt="2020-05-04T17:24:44.078" v="2203" actId="26606"/>
          <ac:spMkLst>
            <pc:docMk/>
            <pc:sldMk cId="1707136170" sldId="367"/>
            <ac:spMk id="3" creationId="{82D3B6F0-ABEF-49FE-8659-92343FBDA3C8}"/>
          </ac:spMkLst>
        </pc:spChg>
        <pc:spChg chg="mod ord">
          <ac:chgData name="Phil Busardo" userId="6ba8b4d21c03cc73" providerId="LiveId" clId="{75A632B1-4A34-4DC6-BFB9-2C4A5421F904}" dt="2020-05-04T17:24:34.865" v="2202" actId="26606"/>
          <ac:spMkLst>
            <pc:docMk/>
            <pc:sldMk cId="1707136170" sldId="367"/>
            <ac:spMk id="4" creationId="{C7D1EFF9-45F3-4C48-B2EF-4687BDF97920}"/>
          </ac:spMkLst>
        </pc:spChg>
        <pc:spChg chg="mod">
          <ac:chgData name="Phil Busardo" userId="6ba8b4d21c03cc73" providerId="LiveId" clId="{75A632B1-4A34-4DC6-BFB9-2C4A5421F904}" dt="2020-05-04T17:24:34.865" v="2202" actId="26606"/>
          <ac:spMkLst>
            <pc:docMk/>
            <pc:sldMk cId="1707136170" sldId="367"/>
            <ac:spMk id="5" creationId="{2587B6EB-C909-4EF3-B711-E9D2B3E7C4D5}"/>
          </ac:spMkLst>
        </pc:spChg>
        <pc:spChg chg="mod ord">
          <ac:chgData name="Phil Busardo" userId="6ba8b4d21c03cc73" providerId="LiveId" clId="{75A632B1-4A34-4DC6-BFB9-2C4A5421F904}" dt="2020-05-04T17:24:34.865" v="2202" actId="26606"/>
          <ac:spMkLst>
            <pc:docMk/>
            <pc:sldMk cId="1707136170" sldId="367"/>
            <ac:spMk id="6" creationId="{2A5D1F10-7CE8-42BA-9D88-8C4CFB15B32C}"/>
          </ac:spMkLst>
        </pc:spChg>
        <pc:spChg chg="add del">
          <ac:chgData name="Phil Busardo" userId="6ba8b4d21c03cc73" providerId="LiveId" clId="{75A632B1-4A34-4DC6-BFB9-2C4A5421F904}" dt="2020-05-04T17:24:34.865" v="2202" actId="26606"/>
          <ac:spMkLst>
            <pc:docMk/>
            <pc:sldMk cId="1707136170" sldId="367"/>
            <ac:spMk id="15" creationId="{03FFF8D3-2EF3-4286-935A-D01BE3C85333}"/>
          </ac:spMkLst>
        </pc:spChg>
        <pc:spChg chg="add del">
          <ac:chgData name="Phil Busardo" userId="6ba8b4d21c03cc73" providerId="LiveId" clId="{75A632B1-4A34-4DC6-BFB9-2C4A5421F904}" dt="2020-05-04T17:24:34.865" v="2202" actId="26606"/>
          <ac:spMkLst>
            <pc:docMk/>
            <pc:sldMk cId="1707136170" sldId="367"/>
            <ac:spMk id="19" creationId="{E6C57836-126B-4938-8C7A-3C3BCB59D383}"/>
          </ac:spMkLst>
        </pc:spChg>
        <pc:spChg chg="add del">
          <ac:chgData name="Phil Busardo" userId="6ba8b4d21c03cc73" providerId="LiveId" clId="{75A632B1-4A34-4DC6-BFB9-2C4A5421F904}" dt="2020-05-04T17:24:29.617" v="2199" actId="26606"/>
          <ac:spMkLst>
            <pc:docMk/>
            <pc:sldMk cId="1707136170" sldId="367"/>
            <ac:spMk id="24" creationId="{8B836880-BF75-4385-9994-9270F8ACF1A7}"/>
          </ac:spMkLst>
        </pc:spChg>
        <pc:spChg chg="add del">
          <ac:chgData name="Phil Busardo" userId="6ba8b4d21c03cc73" providerId="LiveId" clId="{75A632B1-4A34-4DC6-BFB9-2C4A5421F904}" dt="2020-05-04T17:24:29.617" v="2199" actId="26606"/>
          <ac:spMkLst>
            <pc:docMk/>
            <pc:sldMk cId="1707136170" sldId="367"/>
            <ac:spMk id="28" creationId="{38D32B90-922C-4411-A898-3F03AA808A09}"/>
          </ac:spMkLst>
        </pc:spChg>
        <pc:spChg chg="add del">
          <ac:chgData name="Phil Busardo" userId="6ba8b4d21c03cc73" providerId="LiveId" clId="{75A632B1-4A34-4DC6-BFB9-2C4A5421F904}" dt="2020-05-04T17:24:34.834" v="2201" actId="26606"/>
          <ac:spMkLst>
            <pc:docMk/>
            <pc:sldMk cId="1707136170" sldId="367"/>
            <ac:spMk id="30" creationId="{03FFF8D3-2EF3-4286-935A-D01BE3C85333}"/>
          </ac:spMkLst>
        </pc:spChg>
        <pc:spChg chg="add del">
          <ac:chgData name="Phil Busardo" userId="6ba8b4d21c03cc73" providerId="LiveId" clId="{75A632B1-4A34-4DC6-BFB9-2C4A5421F904}" dt="2020-05-04T17:24:34.834" v="2201" actId="26606"/>
          <ac:spMkLst>
            <pc:docMk/>
            <pc:sldMk cId="1707136170" sldId="367"/>
            <ac:spMk id="32" creationId="{E6C57836-126B-4938-8C7A-3C3BCB59D383}"/>
          </ac:spMkLst>
        </pc:spChg>
        <pc:spChg chg="add del">
          <ac:chgData name="Phil Busardo" userId="6ba8b4d21c03cc73" providerId="LiveId" clId="{75A632B1-4A34-4DC6-BFB9-2C4A5421F904}" dt="2020-05-04T17:24:44.078" v="2203" actId="26606"/>
          <ac:spMkLst>
            <pc:docMk/>
            <pc:sldMk cId="1707136170" sldId="367"/>
            <ac:spMk id="34" creationId="{8B836880-BF75-4385-9994-9270F8ACF1A7}"/>
          </ac:spMkLst>
        </pc:spChg>
        <pc:spChg chg="add del">
          <ac:chgData name="Phil Busardo" userId="6ba8b4d21c03cc73" providerId="LiveId" clId="{75A632B1-4A34-4DC6-BFB9-2C4A5421F904}" dt="2020-05-04T17:24:44.078" v="2203" actId="26606"/>
          <ac:spMkLst>
            <pc:docMk/>
            <pc:sldMk cId="1707136170" sldId="367"/>
            <ac:spMk id="36" creationId="{38D32B90-922C-4411-A898-3F03AA808A09}"/>
          </ac:spMkLst>
        </pc:spChg>
        <pc:spChg chg="add">
          <ac:chgData name="Phil Busardo" userId="6ba8b4d21c03cc73" providerId="LiveId" clId="{75A632B1-4A34-4DC6-BFB9-2C4A5421F904}" dt="2020-05-04T17:24:44.078" v="2203" actId="26606"/>
          <ac:spMkLst>
            <pc:docMk/>
            <pc:sldMk cId="1707136170" sldId="367"/>
            <ac:spMk id="41" creationId="{9DA15B1D-0133-4CB3-B7CC-61FA728745D1}"/>
          </ac:spMkLst>
        </pc:spChg>
        <pc:spChg chg="add">
          <ac:chgData name="Phil Busardo" userId="6ba8b4d21c03cc73" providerId="LiveId" clId="{75A632B1-4A34-4DC6-BFB9-2C4A5421F904}" dt="2020-05-04T17:24:44.078" v="2203" actId="26606"/>
          <ac:spMkLst>
            <pc:docMk/>
            <pc:sldMk cId="1707136170" sldId="367"/>
            <ac:spMk id="45" creationId="{B5BA9375-863F-4B24-9083-14FE819F8E05}"/>
          </ac:spMkLst>
        </pc:spChg>
        <pc:picChg chg="add del mod">
          <ac:chgData name="Phil Busardo" userId="6ba8b4d21c03cc73" providerId="LiveId" clId="{75A632B1-4A34-4DC6-BFB9-2C4A5421F904}" dt="2020-05-04T17:22:19.028" v="2193" actId="478"/>
          <ac:picMkLst>
            <pc:docMk/>
            <pc:sldMk cId="1707136170" sldId="367"/>
            <ac:picMk id="8" creationId="{3BCB4777-B752-4002-A9D7-F06D3D30C4B0}"/>
          </ac:picMkLst>
        </pc:picChg>
        <pc:picChg chg="add mod">
          <ac:chgData name="Phil Busardo" userId="6ba8b4d21c03cc73" providerId="LiveId" clId="{75A632B1-4A34-4DC6-BFB9-2C4A5421F904}" dt="2020-05-04T17:24:44.078" v="2203" actId="26606"/>
          <ac:picMkLst>
            <pc:docMk/>
            <pc:sldMk cId="1707136170" sldId="367"/>
            <ac:picMk id="10" creationId="{01F41218-514D-4A07-B114-34FC62C3F23B}"/>
          </ac:picMkLst>
        </pc:picChg>
        <pc:picChg chg="add del">
          <ac:chgData name="Phil Busardo" userId="6ba8b4d21c03cc73" providerId="LiveId" clId="{75A632B1-4A34-4DC6-BFB9-2C4A5421F904}" dt="2020-05-04T17:24:34.865" v="2202" actId="26606"/>
          <ac:picMkLst>
            <pc:docMk/>
            <pc:sldMk cId="1707136170" sldId="367"/>
            <ac:picMk id="17" creationId="{CD8CCB43-545E-4064-8BB8-5C492D0F5F57}"/>
          </ac:picMkLst>
        </pc:picChg>
        <pc:picChg chg="add del">
          <ac:chgData name="Phil Busardo" userId="6ba8b4d21c03cc73" providerId="LiveId" clId="{75A632B1-4A34-4DC6-BFB9-2C4A5421F904}" dt="2020-05-04T17:24:29.617" v="2199" actId="26606"/>
          <ac:picMkLst>
            <pc:docMk/>
            <pc:sldMk cId="1707136170" sldId="367"/>
            <ac:picMk id="26" creationId="{26BCFBE2-C65F-42E3-A14A-5D04B9842E44}"/>
          </ac:picMkLst>
        </pc:picChg>
        <pc:picChg chg="add del">
          <ac:chgData name="Phil Busardo" userId="6ba8b4d21c03cc73" providerId="LiveId" clId="{75A632B1-4A34-4DC6-BFB9-2C4A5421F904}" dt="2020-05-04T17:24:34.834" v="2201" actId="26606"/>
          <ac:picMkLst>
            <pc:docMk/>
            <pc:sldMk cId="1707136170" sldId="367"/>
            <ac:picMk id="31" creationId="{CD8CCB43-545E-4064-8BB8-5C492D0F5F57}"/>
          </ac:picMkLst>
        </pc:picChg>
        <pc:picChg chg="add del">
          <ac:chgData name="Phil Busardo" userId="6ba8b4d21c03cc73" providerId="LiveId" clId="{75A632B1-4A34-4DC6-BFB9-2C4A5421F904}" dt="2020-05-04T17:24:44.078" v="2203" actId="26606"/>
          <ac:picMkLst>
            <pc:docMk/>
            <pc:sldMk cId="1707136170" sldId="367"/>
            <ac:picMk id="35" creationId="{26BCFBE2-C65F-42E3-A14A-5D04B9842E44}"/>
          </ac:picMkLst>
        </pc:picChg>
        <pc:picChg chg="add">
          <ac:chgData name="Phil Busardo" userId="6ba8b4d21c03cc73" providerId="LiveId" clId="{75A632B1-4A34-4DC6-BFB9-2C4A5421F904}" dt="2020-05-04T17:24:44.078" v="2203" actId="26606"/>
          <ac:picMkLst>
            <pc:docMk/>
            <pc:sldMk cId="1707136170" sldId="367"/>
            <ac:picMk id="43" creationId="{3EF2F61C-287D-47BC-878F-C876F74FFDD2}"/>
          </ac:picMkLst>
        </pc:picChg>
      </pc:sldChg>
      <pc:sldChg chg="addSp delSp modSp add mod setBg setClrOvrMap">
        <pc:chgData name="Phil Busardo" userId="6ba8b4d21c03cc73" providerId="LiveId" clId="{75A632B1-4A34-4DC6-BFB9-2C4A5421F904}" dt="2020-05-04T17:38:23.739" v="2362" actId="26606"/>
        <pc:sldMkLst>
          <pc:docMk/>
          <pc:sldMk cId="4193569083" sldId="368"/>
        </pc:sldMkLst>
        <pc:spChg chg="mod">
          <ac:chgData name="Phil Busardo" userId="6ba8b4d21c03cc73" providerId="LiveId" clId="{75A632B1-4A34-4DC6-BFB9-2C4A5421F904}" dt="2020-05-04T17:38:23.739" v="2362" actId="26606"/>
          <ac:spMkLst>
            <pc:docMk/>
            <pc:sldMk cId="4193569083" sldId="368"/>
            <ac:spMk id="2" creationId="{FD0ED648-0AE5-43D8-BB5A-4B249D8D4A98}"/>
          </ac:spMkLst>
        </pc:spChg>
        <pc:spChg chg="mod ord">
          <ac:chgData name="Phil Busardo" userId="6ba8b4d21c03cc73" providerId="LiveId" clId="{75A632B1-4A34-4DC6-BFB9-2C4A5421F904}" dt="2020-05-04T17:38:23.739" v="2362" actId="26606"/>
          <ac:spMkLst>
            <pc:docMk/>
            <pc:sldMk cId="4193569083" sldId="368"/>
            <ac:spMk id="3" creationId="{82D3B6F0-ABEF-49FE-8659-92343FBDA3C8}"/>
          </ac:spMkLst>
        </pc:spChg>
        <pc:spChg chg="mod ord">
          <ac:chgData name="Phil Busardo" userId="6ba8b4d21c03cc73" providerId="LiveId" clId="{75A632B1-4A34-4DC6-BFB9-2C4A5421F904}" dt="2020-05-04T17:38:23.739" v="2362" actId="26606"/>
          <ac:spMkLst>
            <pc:docMk/>
            <pc:sldMk cId="4193569083" sldId="368"/>
            <ac:spMk id="4" creationId="{C7D1EFF9-45F3-4C48-B2EF-4687BDF97920}"/>
          </ac:spMkLst>
        </pc:spChg>
        <pc:spChg chg="mod">
          <ac:chgData name="Phil Busardo" userId="6ba8b4d21c03cc73" providerId="LiveId" clId="{75A632B1-4A34-4DC6-BFB9-2C4A5421F904}" dt="2020-05-04T17:38:23.739" v="2362" actId="26606"/>
          <ac:spMkLst>
            <pc:docMk/>
            <pc:sldMk cId="4193569083" sldId="368"/>
            <ac:spMk id="5" creationId="{2587B6EB-C909-4EF3-B711-E9D2B3E7C4D5}"/>
          </ac:spMkLst>
        </pc:spChg>
        <pc:spChg chg="mod ord">
          <ac:chgData name="Phil Busardo" userId="6ba8b4d21c03cc73" providerId="LiveId" clId="{75A632B1-4A34-4DC6-BFB9-2C4A5421F904}" dt="2020-05-04T17:38:23.739" v="2362" actId="26606"/>
          <ac:spMkLst>
            <pc:docMk/>
            <pc:sldMk cId="4193569083" sldId="368"/>
            <ac:spMk id="6" creationId="{2A5D1F10-7CE8-42BA-9D88-8C4CFB15B32C}"/>
          </ac:spMkLst>
        </pc:spChg>
        <pc:spChg chg="add del">
          <ac:chgData name="Phil Busardo" userId="6ba8b4d21c03cc73" providerId="LiveId" clId="{75A632B1-4A34-4DC6-BFB9-2C4A5421F904}" dt="2020-05-04T17:38:23.707" v="2361" actId="26606"/>
          <ac:spMkLst>
            <pc:docMk/>
            <pc:sldMk cId="4193569083" sldId="368"/>
            <ac:spMk id="13" creationId="{8B836880-BF75-4385-9994-9270F8ACF1A7}"/>
          </ac:spMkLst>
        </pc:spChg>
        <pc:spChg chg="add del">
          <ac:chgData name="Phil Busardo" userId="6ba8b4d21c03cc73" providerId="LiveId" clId="{75A632B1-4A34-4DC6-BFB9-2C4A5421F904}" dt="2020-05-04T17:38:23.707" v="2361" actId="26606"/>
          <ac:spMkLst>
            <pc:docMk/>
            <pc:sldMk cId="4193569083" sldId="368"/>
            <ac:spMk id="17" creationId="{38D32B90-922C-4411-A898-3F03AA808A09}"/>
          </ac:spMkLst>
        </pc:spChg>
        <pc:spChg chg="add">
          <ac:chgData name="Phil Busardo" userId="6ba8b4d21c03cc73" providerId="LiveId" clId="{75A632B1-4A34-4DC6-BFB9-2C4A5421F904}" dt="2020-05-04T17:38:23.739" v="2362" actId="26606"/>
          <ac:spMkLst>
            <pc:docMk/>
            <pc:sldMk cId="4193569083" sldId="368"/>
            <ac:spMk id="19" creationId="{AC6EBE12-9B3E-43CB-B552-2C7A13853712}"/>
          </ac:spMkLst>
        </pc:spChg>
        <pc:spChg chg="add">
          <ac:chgData name="Phil Busardo" userId="6ba8b4d21c03cc73" providerId="LiveId" clId="{75A632B1-4A34-4DC6-BFB9-2C4A5421F904}" dt="2020-05-04T17:38:23.739" v="2362" actId="26606"/>
          <ac:spMkLst>
            <pc:docMk/>
            <pc:sldMk cId="4193569083" sldId="368"/>
            <ac:spMk id="21" creationId="{AF2529C0-FA6B-474D-B1E5-73BA7011F599}"/>
          </ac:spMkLst>
        </pc:spChg>
        <pc:picChg chg="add mod">
          <ac:chgData name="Phil Busardo" userId="6ba8b4d21c03cc73" providerId="LiveId" clId="{75A632B1-4A34-4DC6-BFB9-2C4A5421F904}" dt="2020-05-04T17:38:23.739" v="2362" actId="26606"/>
          <ac:picMkLst>
            <pc:docMk/>
            <pc:sldMk cId="4193569083" sldId="368"/>
            <ac:picMk id="8" creationId="{4FE36100-260B-40FA-806B-54F55B31F32E}"/>
          </ac:picMkLst>
        </pc:picChg>
        <pc:picChg chg="add del">
          <ac:chgData name="Phil Busardo" userId="6ba8b4d21c03cc73" providerId="LiveId" clId="{75A632B1-4A34-4DC6-BFB9-2C4A5421F904}" dt="2020-05-04T17:38:23.707" v="2361" actId="26606"/>
          <ac:picMkLst>
            <pc:docMk/>
            <pc:sldMk cId="4193569083" sldId="368"/>
            <ac:picMk id="15" creationId="{26BCFBE2-C65F-42E3-A14A-5D04B9842E44}"/>
          </ac:picMkLst>
        </pc:picChg>
        <pc:picChg chg="add">
          <ac:chgData name="Phil Busardo" userId="6ba8b4d21c03cc73" providerId="LiveId" clId="{75A632B1-4A34-4DC6-BFB9-2C4A5421F904}" dt="2020-05-04T17:38:23.739" v="2362" actId="26606"/>
          <ac:picMkLst>
            <pc:docMk/>
            <pc:sldMk cId="4193569083" sldId="368"/>
            <ac:picMk id="20" creationId="{137465C4-4FD6-41C0-9B8F-23FDEF424475}"/>
          </ac:picMkLst>
        </pc:picChg>
      </pc:sldChg>
      <pc:sldChg chg="addSp modSp add mod setBg setClrOvrMap">
        <pc:chgData name="Phil Busardo" userId="6ba8b4d21c03cc73" providerId="LiveId" clId="{75A632B1-4A34-4DC6-BFB9-2C4A5421F904}" dt="2020-05-04T17:46:11.973" v="2517" actId="26606"/>
        <pc:sldMkLst>
          <pc:docMk/>
          <pc:sldMk cId="1159543579" sldId="369"/>
        </pc:sldMkLst>
        <pc:spChg chg="mod">
          <ac:chgData name="Phil Busardo" userId="6ba8b4d21c03cc73" providerId="LiveId" clId="{75A632B1-4A34-4DC6-BFB9-2C4A5421F904}" dt="2020-05-04T17:46:11.973" v="2517" actId="26606"/>
          <ac:spMkLst>
            <pc:docMk/>
            <pc:sldMk cId="1159543579" sldId="369"/>
            <ac:spMk id="2" creationId="{FD0ED648-0AE5-43D8-BB5A-4B249D8D4A98}"/>
          </ac:spMkLst>
        </pc:spChg>
        <pc:spChg chg="mod ord">
          <ac:chgData name="Phil Busardo" userId="6ba8b4d21c03cc73" providerId="LiveId" clId="{75A632B1-4A34-4DC6-BFB9-2C4A5421F904}" dt="2020-05-04T17:46:11.973" v="2517" actId="26606"/>
          <ac:spMkLst>
            <pc:docMk/>
            <pc:sldMk cId="1159543579" sldId="369"/>
            <ac:spMk id="3" creationId="{82D3B6F0-ABEF-49FE-8659-92343FBDA3C8}"/>
          </ac:spMkLst>
        </pc:spChg>
        <pc:spChg chg="mod ord">
          <ac:chgData name="Phil Busardo" userId="6ba8b4d21c03cc73" providerId="LiveId" clId="{75A632B1-4A34-4DC6-BFB9-2C4A5421F904}" dt="2020-05-04T17:46:11.973" v="2517" actId="26606"/>
          <ac:spMkLst>
            <pc:docMk/>
            <pc:sldMk cId="1159543579" sldId="369"/>
            <ac:spMk id="4" creationId="{C7D1EFF9-45F3-4C48-B2EF-4687BDF97920}"/>
          </ac:spMkLst>
        </pc:spChg>
        <pc:spChg chg="mod">
          <ac:chgData name="Phil Busardo" userId="6ba8b4d21c03cc73" providerId="LiveId" clId="{75A632B1-4A34-4DC6-BFB9-2C4A5421F904}" dt="2020-05-04T17:46:11.973" v="2517" actId="26606"/>
          <ac:spMkLst>
            <pc:docMk/>
            <pc:sldMk cId="1159543579" sldId="369"/>
            <ac:spMk id="5" creationId="{2587B6EB-C909-4EF3-B711-E9D2B3E7C4D5}"/>
          </ac:spMkLst>
        </pc:spChg>
        <pc:spChg chg="mod ord">
          <ac:chgData name="Phil Busardo" userId="6ba8b4d21c03cc73" providerId="LiveId" clId="{75A632B1-4A34-4DC6-BFB9-2C4A5421F904}" dt="2020-05-04T17:46:11.973" v="2517" actId="26606"/>
          <ac:spMkLst>
            <pc:docMk/>
            <pc:sldMk cId="1159543579" sldId="369"/>
            <ac:spMk id="6" creationId="{2A5D1F10-7CE8-42BA-9D88-8C4CFB15B32C}"/>
          </ac:spMkLst>
        </pc:spChg>
        <pc:spChg chg="add">
          <ac:chgData name="Phil Busardo" userId="6ba8b4d21c03cc73" providerId="LiveId" clId="{75A632B1-4A34-4DC6-BFB9-2C4A5421F904}" dt="2020-05-04T17:46:11.973" v="2517" actId="26606"/>
          <ac:spMkLst>
            <pc:docMk/>
            <pc:sldMk cId="1159543579" sldId="369"/>
            <ac:spMk id="13" creationId="{AC6EBE12-9B3E-43CB-B552-2C7A13853712}"/>
          </ac:spMkLst>
        </pc:spChg>
        <pc:spChg chg="add">
          <ac:chgData name="Phil Busardo" userId="6ba8b4d21c03cc73" providerId="LiveId" clId="{75A632B1-4A34-4DC6-BFB9-2C4A5421F904}" dt="2020-05-04T17:46:11.973" v="2517" actId="26606"/>
          <ac:spMkLst>
            <pc:docMk/>
            <pc:sldMk cId="1159543579" sldId="369"/>
            <ac:spMk id="17" creationId="{AF2529C0-FA6B-474D-B1E5-73BA7011F599}"/>
          </ac:spMkLst>
        </pc:spChg>
        <pc:picChg chg="add mod">
          <ac:chgData name="Phil Busardo" userId="6ba8b4d21c03cc73" providerId="LiveId" clId="{75A632B1-4A34-4DC6-BFB9-2C4A5421F904}" dt="2020-05-04T17:46:11.973" v="2517" actId="26606"/>
          <ac:picMkLst>
            <pc:docMk/>
            <pc:sldMk cId="1159543579" sldId="369"/>
            <ac:picMk id="8" creationId="{C5218168-7399-4FF6-BF4F-4E63EEBE7F4E}"/>
          </ac:picMkLst>
        </pc:picChg>
        <pc:picChg chg="add">
          <ac:chgData name="Phil Busardo" userId="6ba8b4d21c03cc73" providerId="LiveId" clId="{75A632B1-4A34-4DC6-BFB9-2C4A5421F904}" dt="2020-05-04T17:46:11.973" v="2517" actId="26606"/>
          <ac:picMkLst>
            <pc:docMk/>
            <pc:sldMk cId="1159543579" sldId="369"/>
            <ac:picMk id="15" creationId="{137465C4-4FD6-41C0-9B8F-23FDEF424475}"/>
          </ac:picMkLst>
        </pc:picChg>
      </pc:sldChg>
      <pc:sldChg chg="addSp delSp modSp add mod setClrOvrMap">
        <pc:chgData name="Phil Busardo" userId="6ba8b4d21c03cc73" providerId="LiveId" clId="{75A632B1-4A34-4DC6-BFB9-2C4A5421F904}" dt="2020-05-04T17:35:51.978" v="2246" actId="26606"/>
        <pc:sldMkLst>
          <pc:docMk/>
          <pc:sldMk cId="2149300115" sldId="370"/>
        </pc:sldMkLst>
        <pc:spChg chg="mod">
          <ac:chgData name="Phil Busardo" userId="6ba8b4d21c03cc73" providerId="LiveId" clId="{75A632B1-4A34-4DC6-BFB9-2C4A5421F904}" dt="2020-05-04T17:35:51.978" v="2246" actId="26606"/>
          <ac:spMkLst>
            <pc:docMk/>
            <pc:sldMk cId="2149300115" sldId="370"/>
            <ac:spMk id="2" creationId="{FD0ED648-0AE5-43D8-BB5A-4B249D8D4A98}"/>
          </ac:spMkLst>
        </pc:spChg>
        <pc:spChg chg="mod">
          <ac:chgData name="Phil Busardo" userId="6ba8b4d21c03cc73" providerId="LiveId" clId="{75A632B1-4A34-4DC6-BFB9-2C4A5421F904}" dt="2020-05-04T17:35:51.978" v="2246" actId="26606"/>
          <ac:spMkLst>
            <pc:docMk/>
            <pc:sldMk cId="2149300115" sldId="370"/>
            <ac:spMk id="3" creationId="{82D3B6F0-ABEF-49FE-8659-92343FBDA3C8}"/>
          </ac:spMkLst>
        </pc:spChg>
        <pc:spChg chg="mod">
          <ac:chgData name="Phil Busardo" userId="6ba8b4d21c03cc73" providerId="LiveId" clId="{75A632B1-4A34-4DC6-BFB9-2C4A5421F904}" dt="2020-05-04T17:35:51.978" v="2246" actId="26606"/>
          <ac:spMkLst>
            <pc:docMk/>
            <pc:sldMk cId="2149300115" sldId="370"/>
            <ac:spMk id="4" creationId="{C7D1EFF9-45F3-4C48-B2EF-4687BDF97920}"/>
          </ac:spMkLst>
        </pc:spChg>
        <pc:spChg chg="mod">
          <ac:chgData name="Phil Busardo" userId="6ba8b4d21c03cc73" providerId="LiveId" clId="{75A632B1-4A34-4DC6-BFB9-2C4A5421F904}" dt="2020-05-04T17:35:51.978" v="2246" actId="26606"/>
          <ac:spMkLst>
            <pc:docMk/>
            <pc:sldMk cId="2149300115" sldId="370"/>
            <ac:spMk id="5" creationId="{2587B6EB-C909-4EF3-B711-E9D2B3E7C4D5}"/>
          </ac:spMkLst>
        </pc:spChg>
        <pc:spChg chg="mod">
          <ac:chgData name="Phil Busardo" userId="6ba8b4d21c03cc73" providerId="LiveId" clId="{75A632B1-4A34-4DC6-BFB9-2C4A5421F904}" dt="2020-05-04T17:35:51.978" v="2246" actId="26606"/>
          <ac:spMkLst>
            <pc:docMk/>
            <pc:sldMk cId="2149300115" sldId="370"/>
            <ac:spMk id="6" creationId="{2A5D1F10-7CE8-42BA-9D88-8C4CFB15B32C}"/>
          </ac:spMkLst>
        </pc:spChg>
        <pc:spChg chg="del">
          <ac:chgData name="Phil Busardo" userId="6ba8b4d21c03cc73" providerId="LiveId" clId="{75A632B1-4A34-4DC6-BFB9-2C4A5421F904}" dt="2020-05-04T17:35:33.522" v="2245" actId="26606"/>
          <ac:spMkLst>
            <pc:docMk/>
            <pc:sldMk cId="2149300115" sldId="370"/>
            <ac:spMk id="33" creationId="{C2FC2779-65B1-4D27-8BF2-E8F7DCD07115}"/>
          </ac:spMkLst>
        </pc:spChg>
        <pc:spChg chg="del">
          <ac:chgData name="Phil Busardo" userId="6ba8b4d21c03cc73" providerId="LiveId" clId="{75A632B1-4A34-4DC6-BFB9-2C4A5421F904}" dt="2020-05-04T17:35:33.522" v="2245" actId="26606"/>
          <ac:spMkLst>
            <pc:docMk/>
            <pc:sldMk cId="2149300115" sldId="370"/>
            <ac:spMk id="37" creationId="{BDE684BA-E53B-412D-8A73-6A8E6FB0CFEC}"/>
          </ac:spMkLst>
        </pc:spChg>
        <pc:spChg chg="del">
          <ac:chgData name="Phil Busardo" userId="6ba8b4d21c03cc73" providerId="LiveId" clId="{75A632B1-4A34-4DC6-BFB9-2C4A5421F904}" dt="2020-05-04T17:35:33.522" v="2245" actId="26606"/>
          <ac:spMkLst>
            <pc:docMk/>
            <pc:sldMk cId="2149300115" sldId="370"/>
            <ac:spMk id="39" creationId="{2D489C0B-8615-4DFF-9F3C-E388A501B5CD}"/>
          </ac:spMkLst>
        </pc:spChg>
        <pc:spChg chg="del">
          <ac:chgData name="Phil Busardo" userId="6ba8b4d21c03cc73" providerId="LiveId" clId="{75A632B1-4A34-4DC6-BFB9-2C4A5421F904}" dt="2020-05-04T17:35:33.522" v="2245" actId="26606"/>
          <ac:spMkLst>
            <pc:docMk/>
            <pc:sldMk cId="2149300115" sldId="370"/>
            <ac:spMk id="41" creationId="{66064050-0445-4E5B-A992-287D424AF63F}"/>
          </ac:spMkLst>
        </pc:spChg>
        <pc:spChg chg="del">
          <ac:chgData name="Phil Busardo" userId="6ba8b4d21c03cc73" providerId="LiveId" clId="{75A632B1-4A34-4DC6-BFB9-2C4A5421F904}" dt="2020-05-04T17:35:33.522" v="2245" actId="26606"/>
          <ac:spMkLst>
            <pc:docMk/>
            <pc:sldMk cId="2149300115" sldId="370"/>
            <ac:spMk id="43" creationId="{63182DA4-963A-46BC-8C3B-0494825DFBB2}"/>
          </ac:spMkLst>
        </pc:spChg>
        <pc:spChg chg="del">
          <ac:chgData name="Phil Busardo" userId="6ba8b4d21c03cc73" providerId="LiveId" clId="{75A632B1-4A34-4DC6-BFB9-2C4A5421F904}" dt="2020-05-04T17:35:33.522" v="2245" actId="26606"/>
          <ac:spMkLst>
            <pc:docMk/>
            <pc:sldMk cId="2149300115" sldId="370"/>
            <ac:spMk id="45" creationId="{C5361E66-ADC0-482B-895C-DBEFA1DD0853}"/>
          </ac:spMkLst>
        </pc:spChg>
        <pc:spChg chg="add del">
          <ac:chgData name="Phil Busardo" userId="6ba8b4d21c03cc73" providerId="LiveId" clId="{75A632B1-4A34-4DC6-BFB9-2C4A5421F904}" dt="2020-05-04T17:35:51.978" v="2246" actId="26606"/>
          <ac:spMkLst>
            <pc:docMk/>
            <pc:sldMk cId="2149300115" sldId="370"/>
            <ac:spMk id="50" creationId="{AC6EBE12-9B3E-43CB-B552-2C7A13853712}"/>
          </ac:spMkLst>
        </pc:spChg>
        <pc:spChg chg="add del">
          <ac:chgData name="Phil Busardo" userId="6ba8b4d21c03cc73" providerId="LiveId" clId="{75A632B1-4A34-4DC6-BFB9-2C4A5421F904}" dt="2020-05-04T17:35:51.978" v="2246" actId="26606"/>
          <ac:spMkLst>
            <pc:docMk/>
            <pc:sldMk cId="2149300115" sldId="370"/>
            <ac:spMk id="54" creationId="{AF2529C0-FA6B-474D-B1E5-73BA7011F599}"/>
          </ac:spMkLst>
        </pc:spChg>
        <pc:spChg chg="add">
          <ac:chgData name="Phil Busardo" userId="6ba8b4d21c03cc73" providerId="LiveId" clId="{75A632B1-4A34-4DC6-BFB9-2C4A5421F904}" dt="2020-05-04T17:35:51.978" v="2246" actId="26606"/>
          <ac:spMkLst>
            <pc:docMk/>
            <pc:sldMk cId="2149300115" sldId="370"/>
            <ac:spMk id="59" creationId="{9DA15B1D-0133-4CB3-B7CC-61FA728745D1}"/>
          </ac:spMkLst>
        </pc:spChg>
        <pc:spChg chg="add">
          <ac:chgData name="Phil Busardo" userId="6ba8b4d21c03cc73" providerId="LiveId" clId="{75A632B1-4A34-4DC6-BFB9-2C4A5421F904}" dt="2020-05-04T17:35:51.978" v="2246" actId="26606"/>
          <ac:spMkLst>
            <pc:docMk/>
            <pc:sldMk cId="2149300115" sldId="370"/>
            <ac:spMk id="63" creationId="{B5BA9375-863F-4B24-9083-14FE819F8E05}"/>
          </ac:spMkLst>
        </pc:spChg>
        <pc:picChg chg="add mod ord">
          <ac:chgData name="Phil Busardo" userId="6ba8b4d21c03cc73" providerId="LiveId" clId="{75A632B1-4A34-4DC6-BFB9-2C4A5421F904}" dt="2020-05-04T17:35:51.978" v="2246" actId="26606"/>
          <ac:picMkLst>
            <pc:docMk/>
            <pc:sldMk cId="2149300115" sldId="370"/>
            <ac:picMk id="8" creationId="{C1545827-DBCD-43F8-9026-32847118E7DB}"/>
          </ac:picMkLst>
        </pc:picChg>
        <pc:picChg chg="del">
          <ac:chgData name="Phil Busardo" userId="6ba8b4d21c03cc73" providerId="LiveId" clId="{75A632B1-4A34-4DC6-BFB9-2C4A5421F904}" dt="2020-05-04T17:25:28.076" v="2240" actId="478"/>
          <ac:picMkLst>
            <pc:docMk/>
            <pc:sldMk cId="2149300115" sldId="370"/>
            <ac:picMk id="9" creationId="{21616BFF-A507-437C-B37A-9A89400499A5}"/>
          </ac:picMkLst>
        </pc:picChg>
        <pc:picChg chg="del">
          <ac:chgData name="Phil Busardo" userId="6ba8b4d21c03cc73" providerId="LiveId" clId="{75A632B1-4A34-4DC6-BFB9-2C4A5421F904}" dt="2020-05-04T17:25:29.715" v="2241" actId="478"/>
          <ac:picMkLst>
            <pc:docMk/>
            <pc:sldMk cId="2149300115" sldId="370"/>
            <ac:picMk id="11" creationId="{1BBB3227-1ABA-4B89-860E-B81DE8C8A67E}"/>
          </ac:picMkLst>
        </pc:picChg>
        <pc:picChg chg="del">
          <ac:chgData name="Phil Busardo" userId="6ba8b4d21c03cc73" providerId="LiveId" clId="{75A632B1-4A34-4DC6-BFB9-2C4A5421F904}" dt="2020-05-04T17:35:33.522" v="2245" actId="26606"/>
          <ac:picMkLst>
            <pc:docMk/>
            <pc:sldMk cId="2149300115" sldId="370"/>
            <ac:picMk id="35" creationId="{5751D347-B65B-4CAB-9DAC-5323B3A5DD5E}"/>
          </ac:picMkLst>
        </pc:picChg>
        <pc:picChg chg="add del">
          <ac:chgData name="Phil Busardo" userId="6ba8b4d21c03cc73" providerId="LiveId" clId="{75A632B1-4A34-4DC6-BFB9-2C4A5421F904}" dt="2020-05-04T17:35:51.978" v="2246" actId="26606"/>
          <ac:picMkLst>
            <pc:docMk/>
            <pc:sldMk cId="2149300115" sldId="370"/>
            <ac:picMk id="52" creationId="{137465C4-4FD6-41C0-9B8F-23FDEF424475}"/>
          </ac:picMkLst>
        </pc:picChg>
        <pc:picChg chg="add">
          <ac:chgData name="Phil Busardo" userId="6ba8b4d21c03cc73" providerId="LiveId" clId="{75A632B1-4A34-4DC6-BFB9-2C4A5421F904}" dt="2020-05-04T17:35:51.978" v="2246" actId="26606"/>
          <ac:picMkLst>
            <pc:docMk/>
            <pc:sldMk cId="2149300115" sldId="370"/>
            <ac:picMk id="61" creationId="{3EF2F61C-287D-47BC-878F-C876F74FFDD2}"/>
          </ac:picMkLst>
        </pc:picChg>
      </pc:sldChg>
      <pc:sldChg chg="addSp delSp modSp add mod setClrOvrMap">
        <pc:chgData name="Phil Busardo" userId="6ba8b4d21c03cc73" providerId="LiveId" clId="{75A632B1-4A34-4DC6-BFB9-2C4A5421F904}" dt="2020-05-04T17:37:06.717" v="2261" actId="26606"/>
        <pc:sldMkLst>
          <pc:docMk/>
          <pc:sldMk cId="3246025335" sldId="371"/>
        </pc:sldMkLst>
        <pc:spChg chg="mod">
          <ac:chgData name="Phil Busardo" userId="6ba8b4d21c03cc73" providerId="LiveId" clId="{75A632B1-4A34-4DC6-BFB9-2C4A5421F904}" dt="2020-05-04T17:37:06.696" v="2260" actId="26606"/>
          <ac:spMkLst>
            <pc:docMk/>
            <pc:sldMk cId="3246025335" sldId="371"/>
            <ac:spMk id="2" creationId="{FD0ED648-0AE5-43D8-BB5A-4B249D8D4A98}"/>
          </ac:spMkLst>
        </pc:spChg>
        <pc:spChg chg="mod">
          <ac:chgData name="Phil Busardo" userId="6ba8b4d21c03cc73" providerId="LiveId" clId="{75A632B1-4A34-4DC6-BFB9-2C4A5421F904}" dt="2020-05-04T17:37:06.696" v="2260" actId="26606"/>
          <ac:spMkLst>
            <pc:docMk/>
            <pc:sldMk cId="3246025335" sldId="371"/>
            <ac:spMk id="3" creationId="{82D3B6F0-ABEF-49FE-8659-92343FBDA3C8}"/>
          </ac:spMkLst>
        </pc:spChg>
        <pc:spChg chg="mod">
          <ac:chgData name="Phil Busardo" userId="6ba8b4d21c03cc73" providerId="LiveId" clId="{75A632B1-4A34-4DC6-BFB9-2C4A5421F904}" dt="2020-05-04T17:37:04.959" v="2258" actId="26606"/>
          <ac:spMkLst>
            <pc:docMk/>
            <pc:sldMk cId="3246025335" sldId="371"/>
            <ac:spMk id="4" creationId="{C7D1EFF9-45F3-4C48-B2EF-4687BDF97920}"/>
          </ac:spMkLst>
        </pc:spChg>
        <pc:spChg chg="mod">
          <ac:chgData name="Phil Busardo" userId="6ba8b4d21c03cc73" providerId="LiveId" clId="{75A632B1-4A34-4DC6-BFB9-2C4A5421F904}" dt="2020-05-04T17:37:04.959" v="2258" actId="26606"/>
          <ac:spMkLst>
            <pc:docMk/>
            <pc:sldMk cId="3246025335" sldId="371"/>
            <ac:spMk id="5" creationId="{2587B6EB-C909-4EF3-B711-E9D2B3E7C4D5}"/>
          </ac:spMkLst>
        </pc:spChg>
        <pc:spChg chg="mod">
          <ac:chgData name="Phil Busardo" userId="6ba8b4d21c03cc73" providerId="LiveId" clId="{75A632B1-4A34-4DC6-BFB9-2C4A5421F904}" dt="2020-05-04T17:37:04.959" v="2258" actId="26606"/>
          <ac:spMkLst>
            <pc:docMk/>
            <pc:sldMk cId="3246025335" sldId="371"/>
            <ac:spMk id="6" creationId="{2A5D1F10-7CE8-42BA-9D88-8C4CFB15B32C}"/>
          </ac:spMkLst>
        </pc:spChg>
        <pc:spChg chg="add del">
          <ac:chgData name="Phil Busardo" userId="6ba8b4d21c03cc73" providerId="LiveId" clId="{75A632B1-4A34-4DC6-BFB9-2C4A5421F904}" dt="2020-05-04T17:37:06.717" v="2261" actId="26606"/>
          <ac:spMkLst>
            <pc:docMk/>
            <pc:sldMk cId="3246025335" sldId="371"/>
            <ac:spMk id="41" creationId="{9DA15B1D-0133-4CB3-B7CC-61FA728745D1}"/>
          </ac:spMkLst>
        </pc:spChg>
        <pc:spChg chg="add del">
          <ac:chgData name="Phil Busardo" userId="6ba8b4d21c03cc73" providerId="LiveId" clId="{75A632B1-4A34-4DC6-BFB9-2C4A5421F904}" dt="2020-05-04T17:37:06.717" v="2261" actId="26606"/>
          <ac:spMkLst>
            <pc:docMk/>
            <pc:sldMk cId="3246025335" sldId="371"/>
            <ac:spMk id="45" creationId="{B5BA9375-863F-4B24-9083-14FE819F8E05}"/>
          </ac:spMkLst>
        </pc:spChg>
        <pc:spChg chg="add del">
          <ac:chgData name="Phil Busardo" userId="6ba8b4d21c03cc73" providerId="LiveId" clId="{75A632B1-4A34-4DC6-BFB9-2C4A5421F904}" dt="2020-05-04T17:37:04.959" v="2258" actId="26606"/>
          <ac:spMkLst>
            <pc:docMk/>
            <pc:sldMk cId="3246025335" sldId="371"/>
            <ac:spMk id="50" creationId="{03FFF8D3-2EF3-4286-935A-D01BE3C85333}"/>
          </ac:spMkLst>
        </pc:spChg>
        <pc:spChg chg="add del">
          <ac:chgData name="Phil Busardo" userId="6ba8b4d21c03cc73" providerId="LiveId" clId="{75A632B1-4A34-4DC6-BFB9-2C4A5421F904}" dt="2020-05-04T17:37:04.959" v="2258" actId="26606"/>
          <ac:spMkLst>
            <pc:docMk/>
            <pc:sldMk cId="3246025335" sldId="371"/>
            <ac:spMk id="54" creationId="{E6C57836-126B-4938-8C7A-3C3BCB59D383}"/>
          </ac:spMkLst>
        </pc:spChg>
        <pc:spChg chg="add del">
          <ac:chgData name="Phil Busardo" userId="6ba8b4d21c03cc73" providerId="LiveId" clId="{75A632B1-4A34-4DC6-BFB9-2C4A5421F904}" dt="2020-05-04T17:37:06.696" v="2260" actId="26606"/>
          <ac:spMkLst>
            <pc:docMk/>
            <pc:sldMk cId="3246025335" sldId="371"/>
            <ac:spMk id="56" creationId="{8B836880-BF75-4385-9994-9270F8ACF1A7}"/>
          </ac:spMkLst>
        </pc:spChg>
        <pc:spChg chg="add del">
          <ac:chgData name="Phil Busardo" userId="6ba8b4d21c03cc73" providerId="LiveId" clId="{75A632B1-4A34-4DC6-BFB9-2C4A5421F904}" dt="2020-05-04T17:37:06.696" v="2260" actId="26606"/>
          <ac:spMkLst>
            <pc:docMk/>
            <pc:sldMk cId="3246025335" sldId="371"/>
            <ac:spMk id="58" creationId="{38D32B90-922C-4411-A898-3F03AA808A09}"/>
          </ac:spMkLst>
        </pc:spChg>
        <pc:spChg chg="add">
          <ac:chgData name="Phil Busardo" userId="6ba8b4d21c03cc73" providerId="LiveId" clId="{75A632B1-4A34-4DC6-BFB9-2C4A5421F904}" dt="2020-05-04T17:37:06.717" v="2261" actId="26606"/>
          <ac:spMkLst>
            <pc:docMk/>
            <pc:sldMk cId="3246025335" sldId="371"/>
            <ac:spMk id="60" creationId="{9DA15B1D-0133-4CB3-B7CC-61FA728745D1}"/>
          </ac:spMkLst>
        </pc:spChg>
        <pc:spChg chg="add">
          <ac:chgData name="Phil Busardo" userId="6ba8b4d21c03cc73" providerId="LiveId" clId="{75A632B1-4A34-4DC6-BFB9-2C4A5421F904}" dt="2020-05-04T17:37:06.717" v="2261" actId="26606"/>
          <ac:spMkLst>
            <pc:docMk/>
            <pc:sldMk cId="3246025335" sldId="371"/>
            <ac:spMk id="62" creationId="{B5BA9375-863F-4B24-9083-14FE819F8E05}"/>
          </ac:spMkLst>
        </pc:spChg>
        <pc:picChg chg="add mod ord">
          <ac:chgData name="Phil Busardo" userId="6ba8b4d21c03cc73" providerId="LiveId" clId="{75A632B1-4A34-4DC6-BFB9-2C4A5421F904}" dt="2020-05-04T17:37:06.717" v="2261" actId="26606"/>
          <ac:picMkLst>
            <pc:docMk/>
            <pc:sldMk cId="3246025335" sldId="371"/>
            <ac:picMk id="8" creationId="{81FAE97C-D01D-4E68-B1E0-28B798768CF2}"/>
          </ac:picMkLst>
        </pc:picChg>
        <pc:picChg chg="del">
          <ac:chgData name="Phil Busardo" userId="6ba8b4d21c03cc73" providerId="LiveId" clId="{75A632B1-4A34-4DC6-BFB9-2C4A5421F904}" dt="2020-05-04T17:36:33.632" v="2253" actId="478"/>
          <ac:picMkLst>
            <pc:docMk/>
            <pc:sldMk cId="3246025335" sldId="371"/>
            <ac:picMk id="10" creationId="{01F41218-514D-4A07-B114-34FC62C3F23B}"/>
          </ac:picMkLst>
        </pc:picChg>
        <pc:picChg chg="add del">
          <ac:chgData name="Phil Busardo" userId="6ba8b4d21c03cc73" providerId="LiveId" clId="{75A632B1-4A34-4DC6-BFB9-2C4A5421F904}" dt="2020-05-04T17:37:06.717" v="2261" actId="26606"/>
          <ac:picMkLst>
            <pc:docMk/>
            <pc:sldMk cId="3246025335" sldId="371"/>
            <ac:picMk id="43" creationId="{3EF2F61C-287D-47BC-878F-C876F74FFDD2}"/>
          </ac:picMkLst>
        </pc:picChg>
        <pc:picChg chg="add del">
          <ac:chgData name="Phil Busardo" userId="6ba8b4d21c03cc73" providerId="LiveId" clId="{75A632B1-4A34-4DC6-BFB9-2C4A5421F904}" dt="2020-05-04T17:37:04.959" v="2258" actId="26606"/>
          <ac:picMkLst>
            <pc:docMk/>
            <pc:sldMk cId="3246025335" sldId="371"/>
            <ac:picMk id="52" creationId="{CD8CCB43-545E-4064-8BB8-5C492D0F5F57}"/>
          </ac:picMkLst>
        </pc:picChg>
        <pc:picChg chg="add del">
          <ac:chgData name="Phil Busardo" userId="6ba8b4d21c03cc73" providerId="LiveId" clId="{75A632B1-4A34-4DC6-BFB9-2C4A5421F904}" dt="2020-05-04T17:37:06.696" v="2260" actId="26606"/>
          <ac:picMkLst>
            <pc:docMk/>
            <pc:sldMk cId="3246025335" sldId="371"/>
            <ac:picMk id="57" creationId="{26BCFBE2-C65F-42E3-A14A-5D04B9842E44}"/>
          </ac:picMkLst>
        </pc:picChg>
        <pc:picChg chg="add">
          <ac:chgData name="Phil Busardo" userId="6ba8b4d21c03cc73" providerId="LiveId" clId="{75A632B1-4A34-4DC6-BFB9-2C4A5421F904}" dt="2020-05-04T17:37:06.717" v="2261" actId="26606"/>
          <ac:picMkLst>
            <pc:docMk/>
            <pc:sldMk cId="3246025335" sldId="371"/>
            <ac:picMk id="61" creationId="{3EF2F61C-287D-47BC-878F-C876F74FFDD2}"/>
          </ac:picMkLst>
        </pc:picChg>
      </pc:sldChg>
      <pc:sldChg chg="addSp delSp modSp add mod setClrOvrMap">
        <pc:chgData name="Phil Busardo" userId="6ba8b4d21c03cc73" providerId="LiveId" clId="{75A632B1-4A34-4DC6-BFB9-2C4A5421F904}" dt="2020-05-04T17:43:45.481" v="2437" actId="26606"/>
        <pc:sldMkLst>
          <pc:docMk/>
          <pc:sldMk cId="4040920985" sldId="372"/>
        </pc:sldMkLst>
        <pc:spChg chg="mod">
          <ac:chgData name="Phil Busardo" userId="6ba8b4d21c03cc73" providerId="LiveId" clId="{75A632B1-4A34-4DC6-BFB9-2C4A5421F904}" dt="2020-05-04T17:43:45.481" v="2437" actId="26606"/>
          <ac:spMkLst>
            <pc:docMk/>
            <pc:sldMk cId="4040920985" sldId="372"/>
            <ac:spMk id="2" creationId="{FD0ED648-0AE5-43D8-BB5A-4B249D8D4A98}"/>
          </ac:spMkLst>
        </pc:spChg>
        <pc:spChg chg="mod">
          <ac:chgData name="Phil Busardo" userId="6ba8b4d21c03cc73" providerId="LiveId" clId="{75A632B1-4A34-4DC6-BFB9-2C4A5421F904}" dt="2020-05-04T17:43:45.481" v="2437" actId="26606"/>
          <ac:spMkLst>
            <pc:docMk/>
            <pc:sldMk cId="4040920985" sldId="372"/>
            <ac:spMk id="3" creationId="{82D3B6F0-ABEF-49FE-8659-92343FBDA3C8}"/>
          </ac:spMkLst>
        </pc:spChg>
        <pc:spChg chg="mod">
          <ac:chgData name="Phil Busardo" userId="6ba8b4d21c03cc73" providerId="LiveId" clId="{75A632B1-4A34-4DC6-BFB9-2C4A5421F904}" dt="2020-05-04T17:43:45.481" v="2437" actId="26606"/>
          <ac:spMkLst>
            <pc:docMk/>
            <pc:sldMk cId="4040920985" sldId="372"/>
            <ac:spMk id="4" creationId="{C7D1EFF9-45F3-4C48-B2EF-4687BDF97920}"/>
          </ac:spMkLst>
        </pc:spChg>
        <pc:spChg chg="mod">
          <ac:chgData name="Phil Busardo" userId="6ba8b4d21c03cc73" providerId="LiveId" clId="{75A632B1-4A34-4DC6-BFB9-2C4A5421F904}" dt="2020-05-04T17:43:45.481" v="2437" actId="26606"/>
          <ac:spMkLst>
            <pc:docMk/>
            <pc:sldMk cId="4040920985" sldId="372"/>
            <ac:spMk id="5" creationId="{2587B6EB-C909-4EF3-B711-E9D2B3E7C4D5}"/>
          </ac:spMkLst>
        </pc:spChg>
        <pc:spChg chg="mod">
          <ac:chgData name="Phil Busardo" userId="6ba8b4d21c03cc73" providerId="LiveId" clId="{75A632B1-4A34-4DC6-BFB9-2C4A5421F904}" dt="2020-05-04T17:43:45.481" v="2437" actId="26606"/>
          <ac:spMkLst>
            <pc:docMk/>
            <pc:sldMk cId="4040920985" sldId="372"/>
            <ac:spMk id="6" creationId="{2A5D1F10-7CE8-42BA-9D88-8C4CFB15B32C}"/>
          </ac:spMkLst>
        </pc:spChg>
        <pc:spChg chg="add del">
          <ac:chgData name="Phil Busardo" userId="6ba8b4d21c03cc73" providerId="LiveId" clId="{75A632B1-4A34-4DC6-BFB9-2C4A5421F904}" dt="2020-05-04T17:43:45.481" v="2437" actId="26606"/>
          <ac:spMkLst>
            <pc:docMk/>
            <pc:sldMk cId="4040920985" sldId="372"/>
            <ac:spMk id="19" creationId="{AC6EBE12-9B3E-43CB-B552-2C7A13853712}"/>
          </ac:spMkLst>
        </pc:spChg>
        <pc:spChg chg="add del">
          <ac:chgData name="Phil Busardo" userId="6ba8b4d21c03cc73" providerId="LiveId" clId="{75A632B1-4A34-4DC6-BFB9-2C4A5421F904}" dt="2020-05-04T17:43:45.481" v="2437" actId="26606"/>
          <ac:spMkLst>
            <pc:docMk/>
            <pc:sldMk cId="4040920985" sldId="372"/>
            <ac:spMk id="21" creationId="{AF2529C0-FA6B-474D-B1E5-73BA7011F599}"/>
          </ac:spMkLst>
        </pc:spChg>
        <pc:spChg chg="add del">
          <ac:chgData name="Phil Busardo" userId="6ba8b4d21c03cc73" providerId="LiveId" clId="{75A632B1-4A34-4DC6-BFB9-2C4A5421F904}" dt="2020-05-04T17:43:45.450" v="2436" actId="26606"/>
          <ac:spMkLst>
            <pc:docMk/>
            <pc:sldMk cId="4040920985" sldId="372"/>
            <ac:spMk id="26" creationId="{03FFF8D3-2EF3-4286-935A-D01BE3C85333}"/>
          </ac:spMkLst>
        </pc:spChg>
        <pc:spChg chg="add del">
          <ac:chgData name="Phil Busardo" userId="6ba8b4d21c03cc73" providerId="LiveId" clId="{75A632B1-4A34-4DC6-BFB9-2C4A5421F904}" dt="2020-05-04T17:43:45.450" v="2436" actId="26606"/>
          <ac:spMkLst>
            <pc:docMk/>
            <pc:sldMk cId="4040920985" sldId="372"/>
            <ac:spMk id="30" creationId="{E6C57836-126B-4938-8C7A-3C3BCB59D383}"/>
          </ac:spMkLst>
        </pc:spChg>
        <pc:spChg chg="add">
          <ac:chgData name="Phil Busardo" userId="6ba8b4d21c03cc73" providerId="LiveId" clId="{75A632B1-4A34-4DC6-BFB9-2C4A5421F904}" dt="2020-05-04T17:43:45.481" v="2437" actId="26606"/>
          <ac:spMkLst>
            <pc:docMk/>
            <pc:sldMk cId="4040920985" sldId="372"/>
            <ac:spMk id="32" creationId="{9DA15B1D-0133-4CB3-B7CC-61FA728745D1}"/>
          </ac:spMkLst>
        </pc:spChg>
        <pc:spChg chg="add">
          <ac:chgData name="Phil Busardo" userId="6ba8b4d21c03cc73" providerId="LiveId" clId="{75A632B1-4A34-4DC6-BFB9-2C4A5421F904}" dt="2020-05-04T17:43:45.481" v="2437" actId="26606"/>
          <ac:spMkLst>
            <pc:docMk/>
            <pc:sldMk cId="4040920985" sldId="372"/>
            <ac:spMk id="34" creationId="{B5BA9375-863F-4B24-9083-14FE819F8E05}"/>
          </ac:spMkLst>
        </pc:spChg>
        <pc:picChg chg="del">
          <ac:chgData name="Phil Busardo" userId="6ba8b4d21c03cc73" providerId="LiveId" clId="{75A632B1-4A34-4DC6-BFB9-2C4A5421F904}" dt="2020-05-04T17:43:38.969" v="2431" actId="478"/>
          <ac:picMkLst>
            <pc:docMk/>
            <pc:sldMk cId="4040920985" sldId="372"/>
            <ac:picMk id="8" creationId="{4FE36100-260B-40FA-806B-54F55B31F32E}"/>
          </ac:picMkLst>
        </pc:picChg>
        <pc:picChg chg="add mod ord">
          <ac:chgData name="Phil Busardo" userId="6ba8b4d21c03cc73" providerId="LiveId" clId="{75A632B1-4A34-4DC6-BFB9-2C4A5421F904}" dt="2020-05-04T17:43:45.481" v="2437" actId="26606"/>
          <ac:picMkLst>
            <pc:docMk/>
            <pc:sldMk cId="4040920985" sldId="372"/>
            <ac:picMk id="9" creationId="{0AB94BB2-6CB5-4A27-AE74-3415991C09BE}"/>
          </ac:picMkLst>
        </pc:picChg>
        <pc:picChg chg="add del">
          <ac:chgData name="Phil Busardo" userId="6ba8b4d21c03cc73" providerId="LiveId" clId="{75A632B1-4A34-4DC6-BFB9-2C4A5421F904}" dt="2020-05-04T17:43:45.481" v="2437" actId="26606"/>
          <ac:picMkLst>
            <pc:docMk/>
            <pc:sldMk cId="4040920985" sldId="372"/>
            <ac:picMk id="20" creationId="{137465C4-4FD6-41C0-9B8F-23FDEF424475}"/>
          </ac:picMkLst>
        </pc:picChg>
        <pc:picChg chg="add del">
          <ac:chgData name="Phil Busardo" userId="6ba8b4d21c03cc73" providerId="LiveId" clId="{75A632B1-4A34-4DC6-BFB9-2C4A5421F904}" dt="2020-05-04T17:43:45.450" v="2436" actId="26606"/>
          <ac:picMkLst>
            <pc:docMk/>
            <pc:sldMk cId="4040920985" sldId="372"/>
            <ac:picMk id="28" creationId="{CD8CCB43-545E-4064-8BB8-5C492D0F5F57}"/>
          </ac:picMkLst>
        </pc:picChg>
        <pc:picChg chg="add">
          <ac:chgData name="Phil Busardo" userId="6ba8b4d21c03cc73" providerId="LiveId" clId="{75A632B1-4A34-4DC6-BFB9-2C4A5421F904}" dt="2020-05-04T17:43:45.481" v="2437" actId="26606"/>
          <ac:picMkLst>
            <pc:docMk/>
            <pc:sldMk cId="4040920985" sldId="372"/>
            <ac:picMk id="33" creationId="{3EF2F61C-287D-47BC-878F-C876F74FFDD2}"/>
          </ac:picMkLst>
        </pc:picChg>
      </pc:sldChg>
      <pc:sldChg chg="addSp delSp modSp add mod">
        <pc:chgData name="Phil Busardo" userId="6ba8b4d21c03cc73" providerId="LiveId" clId="{75A632B1-4A34-4DC6-BFB9-2C4A5421F904}" dt="2020-05-04T17:48:00.657" v="2578" actId="26606"/>
        <pc:sldMkLst>
          <pc:docMk/>
          <pc:sldMk cId="4260074526" sldId="373"/>
        </pc:sldMkLst>
        <pc:spChg chg="mod">
          <ac:chgData name="Phil Busardo" userId="6ba8b4d21c03cc73" providerId="LiveId" clId="{75A632B1-4A34-4DC6-BFB9-2C4A5421F904}" dt="2020-05-04T17:48:00.636" v="2577" actId="26606"/>
          <ac:spMkLst>
            <pc:docMk/>
            <pc:sldMk cId="4260074526" sldId="373"/>
            <ac:spMk id="2" creationId="{FD0ED648-0AE5-43D8-BB5A-4B249D8D4A98}"/>
          </ac:spMkLst>
        </pc:spChg>
        <pc:spChg chg="mod">
          <ac:chgData name="Phil Busardo" userId="6ba8b4d21c03cc73" providerId="LiveId" clId="{75A632B1-4A34-4DC6-BFB9-2C4A5421F904}" dt="2020-05-04T17:48:00.636" v="2577" actId="26606"/>
          <ac:spMkLst>
            <pc:docMk/>
            <pc:sldMk cId="4260074526" sldId="373"/>
            <ac:spMk id="3" creationId="{82D3B6F0-ABEF-49FE-8659-92343FBDA3C8}"/>
          </ac:spMkLst>
        </pc:spChg>
        <pc:spChg chg="add del">
          <ac:chgData name="Phil Busardo" userId="6ba8b4d21c03cc73" providerId="LiveId" clId="{75A632B1-4A34-4DC6-BFB9-2C4A5421F904}" dt="2020-05-04T17:48:00.657" v="2578" actId="26606"/>
          <ac:spMkLst>
            <pc:docMk/>
            <pc:sldMk cId="4260074526" sldId="373"/>
            <ac:spMk id="13" creationId="{AC6EBE12-9B3E-43CB-B552-2C7A13853712}"/>
          </ac:spMkLst>
        </pc:spChg>
        <pc:spChg chg="add del">
          <ac:chgData name="Phil Busardo" userId="6ba8b4d21c03cc73" providerId="LiveId" clId="{75A632B1-4A34-4DC6-BFB9-2C4A5421F904}" dt="2020-05-04T17:48:00.657" v="2578" actId="26606"/>
          <ac:spMkLst>
            <pc:docMk/>
            <pc:sldMk cId="4260074526" sldId="373"/>
            <ac:spMk id="17" creationId="{AF2529C0-FA6B-474D-B1E5-73BA7011F599}"/>
          </ac:spMkLst>
        </pc:spChg>
        <pc:spChg chg="add del">
          <ac:chgData name="Phil Busardo" userId="6ba8b4d21c03cc73" providerId="LiveId" clId="{75A632B1-4A34-4DC6-BFB9-2C4A5421F904}" dt="2020-05-04T17:47:59.294" v="2575" actId="26606"/>
          <ac:spMkLst>
            <pc:docMk/>
            <pc:sldMk cId="4260074526" sldId="373"/>
            <ac:spMk id="22" creationId="{AC6EBE12-9B3E-43CB-B552-2C7A13853712}"/>
          </ac:spMkLst>
        </pc:spChg>
        <pc:spChg chg="add del">
          <ac:chgData name="Phil Busardo" userId="6ba8b4d21c03cc73" providerId="LiveId" clId="{75A632B1-4A34-4DC6-BFB9-2C4A5421F904}" dt="2020-05-04T17:47:59.294" v="2575" actId="26606"/>
          <ac:spMkLst>
            <pc:docMk/>
            <pc:sldMk cId="4260074526" sldId="373"/>
            <ac:spMk id="26" creationId="{AF2529C0-FA6B-474D-B1E5-73BA7011F599}"/>
          </ac:spMkLst>
        </pc:spChg>
        <pc:spChg chg="add del">
          <ac:chgData name="Phil Busardo" userId="6ba8b4d21c03cc73" providerId="LiveId" clId="{75A632B1-4A34-4DC6-BFB9-2C4A5421F904}" dt="2020-05-04T17:48:00.636" v="2577" actId="26606"/>
          <ac:spMkLst>
            <pc:docMk/>
            <pc:sldMk cId="4260074526" sldId="373"/>
            <ac:spMk id="28" creationId="{03FFF8D3-2EF3-4286-935A-D01BE3C85333}"/>
          </ac:spMkLst>
        </pc:spChg>
        <pc:spChg chg="add del">
          <ac:chgData name="Phil Busardo" userId="6ba8b4d21c03cc73" providerId="LiveId" clId="{75A632B1-4A34-4DC6-BFB9-2C4A5421F904}" dt="2020-05-04T17:48:00.636" v="2577" actId="26606"/>
          <ac:spMkLst>
            <pc:docMk/>
            <pc:sldMk cId="4260074526" sldId="373"/>
            <ac:spMk id="30" creationId="{E6C57836-126B-4938-8C7A-3C3BCB59D383}"/>
          </ac:spMkLst>
        </pc:spChg>
        <pc:spChg chg="add">
          <ac:chgData name="Phil Busardo" userId="6ba8b4d21c03cc73" providerId="LiveId" clId="{75A632B1-4A34-4DC6-BFB9-2C4A5421F904}" dt="2020-05-04T17:48:00.657" v="2578" actId="26606"/>
          <ac:spMkLst>
            <pc:docMk/>
            <pc:sldMk cId="4260074526" sldId="373"/>
            <ac:spMk id="32" creationId="{AC6EBE12-9B3E-43CB-B552-2C7A13853712}"/>
          </ac:spMkLst>
        </pc:spChg>
        <pc:spChg chg="add">
          <ac:chgData name="Phil Busardo" userId="6ba8b4d21c03cc73" providerId="LiveId" clId="{75A632B1-4A34-4DC6-BFB9-2C4A5421F904}" dt="2020-05-04T17:48:00.657" v="2578" actId="26606"/>
          <ac:spMkLst>
            <pc:docMk/>
            <pc:sldMk cId="4260074526" sldId="373"/>
            <ac:spMk id="34" creationId="{AF2529C0-FA6B-474D-B1E5-73BA7011F599}"/>
          </ac:spMkLst>
        </pc:spChg>
        <pc:picChg chg="del">
          <ac:chgData name="Phil Busardo" userId="6ba8b4d21c03cc73" providerId="LiveId" clId="{75A632B1-4A34-4DC6-BFB9-2C4A5421F904}" dt="2020-05-04T17:47:49.247" v="2570" actId="478"/>
          <ac:picMkLst>
            <pc:docMk/>
            <pc:sldMk cId="4260074526" sldId="373"/>
            <ac:picMk id="8" creationId="{C5218168-7399-4FF6-BF4F-4E63EEBE7F4E}"/>
          </ac:picMkLst>
        </pc:picChg>
        <pc:picChg chg="add mod ord">
          <ac:chgData name="Phil Busardo" userId="6ba8b4d21c03cc73" providerId="LiveId" clId="{75A632B1-4A34-4DC6-BFB9-2C4A5421F904}" dt="2020-05-04T17:48:00.657" v="2578" actId="26606"/>
          <ac:picMkLst>
            <pc:docMk/>
            <pc:sldMk cId="4260074526" sldId="373"/>
            <ac:picMk id="9" creationId="{4F30A9E8-FBE8-4795-B64F-3E5987AE44C3}"/>
          </ac:picMkLst>
        </pc:picChg>
        <pc:picChg chg="add del">
          <ac:chgData name="Phil Busardo" userId="6ba8b4d21c03cc73" providerId="LiveId" clId="{75A632B1-4A34-4DC6-BFB9-2C4A5421F904}" dt="2020-05-04T17:48:00.657" v="2578" actId="26606"/>
          <ac:picMkLst>
            <pc:docMk/>
            <pc:sldMk cId="4260074526" sldId="373"/>
            <ac:picMk id="15" creationId="{137465C4-4FD6-41C0-9B8F-23FDEF424475}"/>
          </ac:picMkLst>
        </pc:picChg>
        <pc:picChg chg="add del">
          <ac:chgData name="Phil Busardo" userId="6ba8b4d21c03cc73" providerId="LiveId" clId="{75A632B1-4A34-4DC6-BFB9-2C4A5421F904}" dt="2020-05-04T17:47:59.294" v="2575" actId="26606"/>
          <ac:picMkLst>
            <pc:docMk/>
            <pc:sldMk cId="4260074526" sldId="373"/>
            <ac:picMk id="24" creationId="{137465C4-4FD6-41C0-9B8F-23FDEF424475}"/>
          </ac:picMkLst>
        </pc:picChg>
        <pc:picChg chg="add del">
          <ac:chgData name="Phil Busardo" userId="6ba8b4d21c03cc73" providerId="LiveId" clId="{75A632B1-4A34-4DC6-BFB9-2C4A5421F904}" dt="2020-05-04T17:48:00.636" v="2577" actId="26606"/>
          <ac:picMkLst>
            <pc:docMk/>
            <pc:sldMk cId="4260074526" sldId="373"/>
            <ac:picMk id="29" creationId="{CD8CCB43-545E-4064-8BB8-5C492D0F5F57}"/>
          </ac:picMkLst>
        </pc:picChg>
        <pc:picChg chg="add">
          <ac:chgData name="Phil Busardo" userId="6ba8b4d21c03cc73" providerId="LiveId" clId="{75A632B1-4A34-4DC6-BFB9-2C4A5421F904}" dt="2020-05-04T17:48:00.657" v="2578" actId="26606"/>
          <ac:picMkLst>
            <pc:docMk/>
            <pc:sldMk cId="4260074526" sldId="373"/>
            <ac:picMk id="33" creationId="{137465C4-4FD6-41C0-9B8F-23FDEF424475}"/>
          </ac:picMkLst>
        </pc:picChg>
      </pc:sldChg>
      <pc:sldChg chg="addSp delSp modSp add mod ord setBg setClrOvrMap">
        <pc:chgData name="Phil Busardo" userId="6ba8b4d21c03cc73" providerId="LiveId" clId="{75A632B1-4A34-4DC6-BFB9-2C4A5421F904}" dt="2020-05-04T17:57:11.194" v="2813" actId="26606"/>
        <pc:sldMkLst>
          <pc:docMk/>
          <pc:sldMk cId="360968144" sldId="374"/>
        </pc:sldMkLst>
        <pc:spChg chg="mod">
          <ac:chgData name="Phil Busardo" userId="6ba8b4d21c03cc73" providerId="LiveId" clId="{75A632B1-4A34-4DC6-BFB9-2C4A5421F904}" dt="2020-05-04T17:57:11.194" v="2813" actId="26606"/>
          <ac:spMkLst>
            <pc:docMk/>
            <pc:sldMk cId="360968144" sldId="374"/>
            <ac:spMk id="2" creationId="{FD0ED648-0AE5-43D8-BB5A-4B249D8D4A98}"/>
          </ac:spMkLst>
        </pc:spChg>
        <pc:spChg chg="mod ord">
          <ac:chgData name="Phil Busardo" userId="6ba8b4d21c03cc73" providerId="LiveId" clId="{75A632B1-4A34-4DC6-BFB9-2C4A5421F904}" dt="2020-05-04T17:57:11.194" v="2813" actId="26606"/>
          <ac:spMkLst>
            <pc:docMk/>
            <pc:sldMk cId="360968144" sldId="374"/>
            <ac:spMk id="3" creationId="{82D3B6F0-ABEF-49FE-8659-92343FBDA3C8}"/>
          </ac:spMkLst>
        </pc:spChg>
        <pc:spChg chg="mod ord">
          <ac:chgData name="Phil Busardo" userId="6ba8b4d21c03cc73" providerId="LiveId" clId="{75A632B1-4A34-4DC6-BFB9-2C4A5421F904}" dt="2020-05-04T17:57:11.194" v="2813" actId="26606"/>
          <ac:spMkLst>
            <pc:docMk/>
            <pc:sldMk cId="360968144" sldId="374"/>
            <ac:spMk id="4" creationId="{C7D1EFF9-45F3-4C48-B2EF-4687BDF97920}"/>
          </ac:spMkLst>
        </pc:spChg>
        <pc:spChg chg="mod">
          <ac:chgData name="Phil Busardo" userId="6ba8b4d21c03cc73" providerId="LiveId" clId="{75A632B1-4A34-4DC6-BFB9-2C4A5421F904}" dt="2020-05-04T17:57:11.194" v="2813" actId="26606"/>
          <ac:spMkLst>
            <pc:docMk/>
            <pc:sldMk cId="360968144" sldId="374"/>
            <ac:spMk id="5" creationId="{2587B6EB-C909-4EF3-B711-E9D2B3E7C4D5}"/>
          </ac:spMkLst>
        </pc:spChg>
        <pc:spChg chg="mod ord">
          <ac:chgData name="Phil Busardo" userId="6ba8b4d21c03cc73" providerId="LiveId" clId="{75A632B1-4A34-4DC6-BFB9-2C4A5421F904}" dt="2020-05-04T17:57:11.194" v="2813" actId="26606"/>
          <ac:spMkLst>
            <pc:docMk/>
            <pc:sldMk cId="360968144" sldId="374"/>
            <ac:spMk id="6" creationId="{2A5D1F10-7CE8-42BA-9D88-8C4CFB15B32C}"/>
          </ac:spMkLst>
        </pc:spChg>
        <pc:spChg chg="add del">
          <ac:chgData name="Phil Busardo" userId="6ba8b4d21c03cc73" providerId="LiveId" clId="{75A632B1-4A34-4DC6-BFB9-2C4A5421F904}" dt="2020-05-04T17:57:09.759" v="2810" actId="26606"/>
          <ac:spMkLst>
            <pc:docMk/>
            <pc:sldMk cId="360968144" sldId="374"/>
            <ac:spMk id="13" creationId="{AC6EBE12-9B3E-43CB-B552-2C7A13853712}"/>
          </ac:spMkLst>
        </pc:spChg>
        <pc:spChg chg="add del">
          <ac:chgData name="Phil Busardo" userId="6ba8b4d21c03cc73" providerId="LiveId" clId="{75A632B1-4A34-4DC6-BFB9-2C4A5421F904}" dt="2020-05-04T17:57:09.759" v="2810" actId="26606"/>
          <ac:spMkLst>
            <pc:docMk/>
            <pc:sldMk cId="360968144" sldId="374"/>
            <ac:spMk id="17" creationId="{AF2529C0-FA6B-474D-B1E5-73BA7011F599}"/>
          </ac:spMkLst>
        </pc:spChg>
        <pc:spChg chg="add del">
          <ac:chgData name="Phil Busardo" userId="6ba8b4d21c03cc73" providerId="LiveId" clId="{75A632B1-4A34-4DC6-BFB9-2C4A5421F904}" dt="2020-05-04T17:57:11.164" v="2812" actId="26606"/>
          <ac:spMkLst>
            <pc:docMk/>
            <pc:sldMk cId="360968144" sldId="374"/>
            <ac:spMk id="19" creationId="{03FFF8D3-2EF3-4286-935A-D01BE3C85333}"/>
          </ac:spMkLst>
        </pc:spChg>
        <pc:spChg chg="add del">
          <ac:chgData name="Phil Busardo" userId="6ba8b4d21c03cc73" providerId="LiveId" clId="{75A632B1-4A34-4DC6-BFB9-2C4A5421F904}" dt="2020-05-04T17:57:11.164" v="2812" actId="26606"/>
          <ac:spMkLst>
            <pc:docMk/>
            <pc:sldMk cId="360968144" sldId="374"/>
            <ac:spMk id="21" creationId="{E6C57836-126B-4938-8C7A-3C3BCB59D383}"/>
          </ac:spMkLst>
        </pc:spChg>
        <pc:spChg chg="add">
          <ac:chgData name="Phil Busardo" userId="6ba8b4d21c03cc73" providerId="LiveId" clId="{75A632B1-4A34-4DC6-BFB9-2C4A5421F904}" dt="2020-05-04T17:57:11.194" v="2813" actId="26606"/>
          <ac:spMkLst>
            <pc:docMk/>
            <pc:sldMk cId="360968144" sldId="374"/>
            <ac:spMk id="23" creationId="{AC6EBE12-9B3E-43CB-B552-2C7A13853712}"/>
          </ac:spMkLst>
        </pc:spChg>
        <pc:spChg chg="add">
          <ac:chgData name="Phil Busardo" userId="6ba8b4d21c03cc73" providerId="LiveId" clId="{75A632B1-4A34-4DC6-BFB9-2C4A5421F904}" dt="2020-05-04T17:57:11.194" v="2813" actId="26606"/>
          <ac:spMkLst>
            <pc:docMk/>
            <pc:sldMk cId="360968144" sldId="374"/>
            <ac:spMk id="25" creationId="{AF2529C0-FA6B-474D-B1E5-73BA7011F599}"/>
          </ac:spMkLst>
        </pc:spChg>
        <pc:picChg chg="add mod">
          <ac:chgData name="Phil Busardo" userId="6ba8b4d21c03cc73" providerId="LiveId" clId="{75A632B1-4A34-4DC6-BFB9-2C4A5421F904}" dt="2020-05-04T17:57:11.194" v="2813" actId="26606"/>
          <ac:picMkLst>
            <pc:docMk/>
            <pc:sldMk cId="360968144" sldId="374"/>
            <ac:picMk id="8" creationId="{08B9190C-8B7C-4F01-8852-80847C350D41}"/>
          </ac:picMkLst>
        </pc:picChg>
        <pc:picChg chg="add del">
          <ac:chgData name="Phil Busardo" userId="6ba8b4d21c03cc73" providerId="LiveId" clId="{75A632B1-4A34-4DC6-BFB9-2C4A5421F904}" dt="2020-05-04T17:57:09.759" v="2810" actId="26606"/>
          <ac:picMkLst>
            <pc:docMk/>
            <pc:sldMk cId="360968144" sldId="374"/>
            <ac:picMk id="15" creationId="{137465C4-4FD6-41C0-9B8F-23FDEF424475}"/>
          </ac:picMkLst>
        </pc:picChg>
        <pc:picChg chg="add del">
          <ac:chgData name="Phil Busardo" userId="6ba8b4d21c03cc73" providerId="LiveId" clId="{75A632B1-4A34-4DC6-BFB9-2C4A5421F904}" dt="2020-05-04T17:57:11.164" v="2812" actId="26606"/>
          <ac:picMkLst>
            <pc:docMk/>
            <pc:sldMk cId="360968144" sldId="374"/>
            <ac:picMk id="20" creationId="{CD8CCB43-545E-4064-8BB8-5C492D0F5F57}"/>
          </ac:picMkLst>
        </pc:picChg>
        <pc:picChg chg="add">
          <ac:chgData name="Phil Busardo" userId="6ba8b4d21c03cc73" providerId="LiveId" clId="{75A632B1-4A34-4DC6-BFB9-2C4A5421F904}" dt="2020-05-04T17:57:11.194" v="2813" actId="26606"/>
          <ac:picMkLst>
            <pc:docMk/>
            <pc:sldMk cId="360968144" sldId="374"/>
            <ac:picMk id="24" creationId="{137465C4-4FD6-41C0-9B8F-23FDEF424475}"/>
          </ac:picMkLst>
        </pc:picChg>
      </pc:sldChg>
      <pc:sldChg chg="addSp delSp modSp add mod setBg setClrOvrMap">
        <pc:chgData name="Phil Busardo" userId="6ba8b4d21c03cc73" providerId="LiveId" clId="{75A632B1-4A34-4DC6-BFB9-2C4A5421F904}" dt="2020-05-04T18:01:14.294" v="3307" actId="26606"/>
        <pc:sldMkLst>
          <pc:docMk/>
          <pc:sldMk cId="1174866996" sldId="375"/>
        </pc:sldMkLst>
        <pc:spChg chg="mod">
          <ac:chgData name="Phil Busardo" userId="6ba8b4d21c03cc73" providerId="LiveId" clId="{75A632B1-4A34-4DC6-BFB9-2C4A5421F904}" dt="2020-05-04T18:01:14.294" v="3307" actId="26606"/>
          <ac:spMkLst>
            <pc:docMk/>
            <pc:sldMk cId="1174866996" sldId="375"/>
            <ac:spMk id="2" creationId="{FD0ED648-0AE5-43D8-BB5A-4B249D8D4A98}"/>
          </ac:spMkLst>
        </pc:spChg>
        <pc:spChg chg="mod ord">
          <ac:chgData name="Phil Busardo" userId="6ba8b4d21c03cc73" providerId="LiveId" clId="{75A632B1-4A34-4DC6-BFB9-2C4A5421F904}" dt="2020-05-04T18:01:14.294" v="3307" actId="26606"/>
          <ac:spMkLst>
            <pc:docMk/>
            <pc:sldMk cId="1174866996" sldId="375"/>
            <ac:spMk id="3" creationId="{82D3B6F0-ABEF-49FE-8659-92343FBDA3C8}"/>
          </ac:spMkLst>
        </pc:spChg>
        <pc:spChg chg="mod ord">
          <ac:chgData name="Phil Busardo" userId="6ba8b4d21c03cc73" providerId="LiveId" clId="{75A632B1-4A34-4DC6-BFB9-2C4A5421F904}" dt="2020-05-04T18:01:14.294" v="3307" actId="26606"/>
          <ac:spMkLst>
            <pc:docMk/>
            <pc:sldMk cId="1174866996" sldId="375"/>
            <ac:spMk id="4" creationId="{C7D1EFF9-45F3-4C48-B2EF-4687BDF97920}"/>
          </ac:spMkLst>
        </pc:spChg>
        <pc:spChg chg="mod">
          <ac:chgData name="Phil Busardo" userId="6ba8b4d21c03cc73" providerId="LiveId" clId="{75A632B1-4A34-4DC6-BFB9-2C4A5421F904}" dt="2020-05-04T18:01:14.294" v="3307" actId="26606"/>
          <ac:spMkLst>
            <pc:docMk/>
            <pc:sldMk cId="1174866996" sldId="375"/>
            <ac:spMk id="5" creationId="{2587B6EB-C909-4EF3-B711-E9D2B3E7C4D5}"/>
          </ac:spMkLst>
        </pc:spChg>
        <pc:spChg chg="mod ord">
          <ac:chgData name="Phil Busardo" userId="6ba8b4d21c03cc73" providerId="LiveId" clId="{75A632B1-4A34-4DC6-BFB9-2C4A5421F904}" dt="2020-05-04T18:01:14.294" v="3307" actId="26606"/>
          <ac:spMkLst>
            <pc:docMk/>
            <pc:sldMk cId="1174866996" sldId="375"/>
            <ac:spMk id="6" creationId="{2A5D1F10-7CE8-42BA-9D88-8C4CFB15B32C}"/>
          </ac:spMkLst>
        </pc:spChg>
        <pc:spChg chg="add del">
          <ac:chgData name="Phil Busardo" userId="6ba8b4d21c03cc73" providerId="LiveId" clId="{75A632B1-4A34-4DC6-BFB9-2C4A5421F904}" dt="2020-05-04T18:01:14.264" v="3306" actId="26606"/>
          <ac:spMkLst>
            <pc:docMk/>
            <pc:sldMk cId="1174866996" sldId="375"/>
            <ac:spMk id="13" creationId="{03FFF8D3-2EF3-4286-935A-D01BE3C85333}"/>
          </ac:spMkLst>
        </pc:spChg>
        <pc:spChg chg="add del">
          <ac:chgData name="Phil Busardo" userId="6ba8b4d21c03cc73" providerId="LiveId" clId="{75A632B1-4A34-4DC6-BFB9-2C4A5421F904}" dt="2020-05-04T18:01:14.264" v="3306" actId="26606"/>
          <ac:spMkLst>
            <pc:docMk/>
            <pc:sldMk cId="1174866996" sldId="375"/>
            <ac:spMk id="17" creationId="{E6C57836-126B-4938-8C7A-3C3BCB59D383}"/>
          </ac:spMkLst>
        </pc:spChg>
        <pc:spChg chg="add">
          <ac:chgData name="Phil Busardo" userId="6ba8b4d21c03cc73" providerId="LiveId" clId="{75A632B1-4A34-4DC6-BFB9-2C4A5421F904}" dt="2020-05-04T18:01:14.294" v="3307" actId="26606"/>
          <ac:spMkLst>
            <pc:docMk/>
            <pc:sldMk cId="1174866996" sldId="375"/>
            <ac:spMk id="19" creationId="{AC6EBE12-9B3E-43CB-B552-2C7A13853712}"/>
          </ac:spMkLst>
        </pc:spChg>
        <pc:spChg chg="add">
          <ac:chgData name="Phil Busardo" userId="6ba8b4d21c03cc73" providerId="LiveId" clId="{75A632B1-4A34-4DC6-BFB9-2C4A5421F904}" dt="2020-05-04T18:01:14.294" v="3307" actId="26606"/>
          <ac:spMkLst>
            <pc:docMk/>
            <pc:sldMk cId="1174866996" sldId="375"/>
            <ac:spMk id="21" creationId="{AF2529C0-FA6B-474D-B1E5-73BA7011F599}"/>
          </ac:spMkLst>
        </pc:spChg>
        <pc:picChg chg="add mod">
          <ac:chgData name="Phil Busardo" userId="6ba8b4d21c03cc73" providerId="LiveId" clId="{75A632B1-4A34-4DC6-BFB9-2C4A5421F904}" dt="2020-05-04T18:01:14.294" v="3307" actId="26606"/>
          <ac:picMkLst>
            <pc:docMk/>
            <pc:sldMk cId="1174866996" sldId="375"/>
            <ac:picMk id="8" creationId="{C579FB36-1360-49C6-871A-7B0EC9F72FCB}"/>
          </ac:picMkLst>
        </pc:picChg>
        <pc:picChg chg="add del">
          <ac:chgData name="Phil Busardo" userId="6ba8b4d21c03cc73" providerId="LiveId" clId="{75A632B1-4A34-4DC6-BFB9-2C4A5421F904}" dt="2020-05-04T18:01:14.264" v="3306" actId="26606"/>
          <ac:picMkLst>
            <pc:docMk/>
            <pc:sldMk cId="1174866996" sldId="375"/>
            <ac:picMk id="15" creationId="{CD8CCB43-545E-4064-8BB8-5C492D0F5F57}"/>
          </ac:picMkLst>
        </pc:picChg>
        <pc:picChg chg="add">
          <ac:chgData name="Phil Busardo" userId="6ba8b4d21c03cc73" providerId="LiveId" clId="{75A632B1-4A34-4DC6-BFB9-2C4A5421F904}" dt="2020-05-04T18:01:14.294" v="3307" actId="26606"/>
          <ac:picMkLst>
            <pc:docMk/>
            <pc:sldMk cId="1174866996" sldId="375"/>
            <ac:picMk id="20" creationId="{137465C4-4FD6-41C0-9B8F-23FDEF424475}"/>
          </ac:picMkLst>
        </pc:picChg>
      </pc:sldChg>
      <pc:sldChg chg="addSp modSp add mod setBg">
        <pc:chgData name="Phil Busardo" userId="6ba8b4d21c03cc73" providerId="LiveId" clId="{75A632B1-4A34-4DC6-BFB9-2C4A5421F904}" dt="2020-05-04T19:15:21.099" v="5414" actId="26606"/>
        <pc:sldMkLst>
          <pc:docMk/>
          <pc:sldMk cId="1418249267" sldId="376"/>
        </pc:sldMkLst>
        <pc:spChg chg="mod">
          <ac:chgData name="Phil Busardo" userId="6ba8b4d21c03cc73" providerId="LiveId" clId="{75A632B1-4A34-4DC6-BFB9-2C4A5421F904}" dt="2020-05-04T19:15:21.099" v="5414" actId="26606"/>
          <ac:spMkLst>
            <pc:docMk/>
            <pc:sldMk cId="1418249267" sldId="376"/>
            <ac:spMk id="2" creationId="{FD0ED648-0AE5-43D8-BB5A-4B249D8D4A98}"/>
          </ac:spMkLst>
        </pc:spChg>
        <pc:spChg chg="mod ord">
          <ac:chgData name="Phil Busardo" userId="6ba8b4d21c03cc73" providerId="LiveId" clId="{75A632B1-4A34-4DC6-BFB9-2C4A5421F904}" dt="2020-05-04T19:15:21.099" v="5414" actId="26606"/>
          <ac:spMkLst>
            <pc:docMk/>
            <pc:sldMk cId="1418249267" sldId="376"/>
            <ac:spMk id="3" creationId="{82D3B6F0-ABEF-49FE-8659-92343FBDA3C8}"/>
          </ac:spMkLst>
        </pc:spChg>
        <pc:spChg chg="mod ord">
          <ac:chgData name="Phil Busardo" userId="6ba8b4d21c03cc73" providerId="LiveId" clId="{75A632B1-4A34-4DC6-BFB9-2C4A5421F904}" dt="2020-05-04T19:15:21.099" v="5414" actId="26606"/>
          <ac:spMkLst>
            <pc:docMk/>
            <pc:sldMk cId="1418249267" sldId="376"/>
            <ac:spMk id="4" creationId="{C7D1EFF9-45F3-4C48-B2EF-4687BDF97920}"/>
          </ac:spMkLst>
        </pc:spChg>
        <pc:spChg chg="mod">
          <ac:chgData name="Phil Busardo" userId="6ba8b4d21c03cc73" providerId="LiveId" clId="{75A632B1-4A34-4DC6-BFB9-2C4A5421F904}" dt="2020-05-04T19:15:21.099" v="5414" actId="26606"/>
          <ac:spMkLst>
            <pc:docMk/>
            <pc:sldMk cId="1418249267" sldId="376"/>
            <ac:spMk id="5" creationId="{2587B6EB-C909-4EF3-B711-E9D2B3E7C4D5}"/>
          </ac:spMkLst>
        </pc:spChg>
        <pc:spChg chg="mod ord">
          <ac:chgData name="Phil Busardo" userId="6ba8b4d21c03cc73" providerId="LiveId" clId="{75A632B1-4A34-4DC6-BFB9-2C4A5421F904}" dt="2020-05-04T19:15:21.099" v="5414" actId="26606"/>
          <ac:spMkLst>
            <pc:docMk/>
            <pc:sldMk cId="1418249267" sldId="376"/>
            <ac:spMk id="6" creationId="{2A5D1F10-7CE8-42BA-9D88-8C4CFB15B32C}"/>
          </ac:spMkLst>
        </pc:spChg>
        <pc:spChg chg="add">
          <ac:chgData name="Phil Busardo" userId="6ba8b4d21c03cc73" providerId="LiveId" clId="{75A632B1-4A34-4DC6-BFB9-2C4A5421F904}" dt="2020-05-04T19:15:21.099" v="5414" actId="26606"/>
          <ac:spMkLst>
            <pc:docMk/>
            <pc:sldMk cId="1418249267" sldId="376"/>
            <ac:spMk id="13" creationId="{9DA15B1D-0133-4CB3-B7CC-61FA728745D1}"/>
          </ac:spMkLst>
        </pc:spChg>
        <pc:spChg chg="add">
          <ac:chgData name="Phil Busardo" userId="6ba8b4d21c03cc73" providerId="LiveId" clId="{75A632B1-4A34-4DC6-BFB9-2C4A5421F904}" dt="2020-05-04T19:15:21.099" v="5414" actId="26606"/>
          <ac:spMkLst>
            <pc:docMk/>
            <pc:sldMk cId="1418249267" sldId="376"/>
            <ac:spMk id="17" creationId="{B5BA9375-863F-4B24-9083-14FE819F8E05}"/>
          </ac:spMkLst>
        </pc:spChg>
        <pc:picChg chg="add mod">
          <ac:chgData name="Phil Busardo" userId="6ba8b4d21c03cc73" providerId="LiveId" clId="{75A632B1-4A34-4DC6-BFB9-2C4A5421F904}" dt="2020-05-04T19:15:21.099" v="5414" actId="26606"/>
          <ac:picMkLst>
            <pc:docMk/>
            <pc:sldMk cId="1418249267" sldId="376"/>
            <ac:picMk id="8" creationId="{7E4A668E-0656-4C66-9BD7-A56F6E76E9F4}"/>
          </ac:picMkLst>
        </pc:picChg>
        <pc:picChg chg="add">
          <ac:chgData name="Phil Busardo" userId="6ba8b4d21c03cc73" providerId="LiveId" clId="{75A632B1-4A34-4DC6-BFB9-2C4A5421F904}" dt="2020-05-04T19:15:21.099" v="5414" actId="26606"/>
          <ac:picMkLst>
            <pc:docMk/>
            <pc:sldMk cId="1418249267" sldId="376"/>
            <ac:picMk id="15" creationId="{3EF2F61C-287D-47BC-878F-C876F74FFDD2}"/>
          </ac:picMkLst>
        </pc:picChg>
      </pc:sldChg>
      <pc:sldChg chg="addSp delSp modSp add mod setBg setClrOvrMap">
        <pc:chgData name="Phil Busardo" userId="6ba8b4d21c03cc73" providerId="LiveId" clId="{75A632B1-4A34-4DC6-BFB9-2C4A5421F904}" dt="2020-05-04T18:35:20.589" v="3497" actId="26606"/>
        <pc:sldMkLst>
          <pc:docMk/>
          <pc:sldMk cId="1947894233" sldId="377"/>
        </pc:sldMkLst>
        <pc:spChg chg="mod">
          <ac:chgData name="Phil Busardo" userId="6ba8b4d21c03cc73" providerId="LiveId" clId="{75A632B1-4A34-4DC6-BFB9-2C4A5421F904}" dt="2020-05-04T18:35:20.589" v="3497" actId="26606"/>
          <ac:spMkLst>
            <pc:docMk/>
            <pc:sldMk cId="1947894233" sldId="377"/>
            <ac:spMk id="2" creationId="{FD0ED648-0AE5-43D8-BB5A-4B249D8D4A98}"/>
          </ac:spMkLst>
        </pc:spChg>
        <pc:spChg chg="mod ord">
          <ac:chgData name="Phil Busardo" userId="6ba8b4d21c03cc73" providerId="LiveId" clId="{75A632B1-4A34-4DC6-BFB9-2C4A5421F904}" dt="2020-05-04T18:35:20.589" v="3497" actId="26606"/>
          <ac:spMkLst>
            <pc:docMk/>
            <pc:sldMk cId="1947894233" sldId="377"/>
            <ac:spMk id="3" creationId="{82D3B6F0-ABEF-49FE-8659-92343FBDA3C8}"/>
          </ac:spMkLst>
        </pc:spChg>
        <pc:spChg chg="mod ord">
          <ac:chgData name="Phil Busardo" userId="6ba8b4d21c03cc73" providerId="LiveId" clId="{75A632B1-4A34-4DC6-BFB9-2C4A5421F904}" dt="2020-05-04T18:35:20.589" v="3497" actId="26606"/>
          <ac:spMkLst>
            <pc:docMk/>
            <pc:sldMk cId="1947894233" sldId="377"/>
            <ac:spMk id="4" creationId="{C7D1EFF9-45F3-4C48-B2EF-4687BDF97920}"/>
          </ac:spMkLst>
        </pc:spChg>
        <pc:spChg chg="mod">
          <ac:chgData name="Phil Busardo" userId="6ba8b4d21c03cc73" providerId="LiveId" clId="{75A632B1-4A34-4DC6-BFB9-2C4A5421F904}" dt="2020-05-04T18:35:20.589" v="3497" actId="26606"/>
          <ac:spMkLst>
            <pc:docMk/>
            <pc:sldMk cId="1947894233" sldId="377"/>
            <ac:spMk id="5" creationId="{2587B6EB-C909-4EF3-B711-E9D2B3E7C4D5}"/>
          </ac:spMkLst>
        </pc:spChg>
        <pc:spChg chg="mod ord">
          <ac:chgData name="Phil Busardo" userId="6ba8b4d21c03cc73" providerId="LiveId" clId="{75A632B1-4A34-4DC6-BFB9-2C4A5421F904}" dt="2020-05-04T18:35:20.589" v="3497" actId="26606"/>
          <ac:spMkLst>
            <pc:docMk/>
            <pc:sldMk cId="1947894233" sldId="377"/>
            <ac:spMk id="6" creationId="{2A5D1F10-7CE8-42BA-9D88-8C4CFB15B32C}"/>
          </ac:spMkLst>
        </pc:spChg>
        <pc:spChg chg="add del">
          <ac:chgData name="Phil Busardo" userId="6ba8b4d21c03cc73" providerId="LiveId" clId="{75A632B1-4A34-4DC6-BFB9-2C4A5421F904}" dt="2020-05-04T18:34:33.523" v="3486" actId="26606"/>
          <ac:spMkLst>
            <pc:docMk/>
            <pc:sldMk cId="1947894233" sldId="377"/>
            <ac:spMk id="13" creationId="{03FFF8D3-2EF3-4286-935A-D01BE3C85333}"/>
          </ac:spMkLst>
        </pc:spChg>
        <pc:spChg chg="add del">
          <ac:chgData name="Phil Busardo" userId="6ba8b4d21c03cc73" providerId="LiveId" clId="{75A632B1-4A34-4DC6-BFB9-2C4A5421F904}" dt="2020-05-04T18:34:33.523" v="3486" actId="26606"/>
          <ac:spMkLst>
            <pc:docMk/>
            <pc:sldMk cId="1947894233" sldId="377"/>
            <ac:spMk id="17" creationId="{E6C57836-126B-4938-8C7A-3C3BCB59D383}"/>
          </ac:spMkLst>
        </pc:spChg>
        <pc:spChg chg="add del">
          <ac:chgData name="Phil Busardo" userId="6ba8b4d21c03cc73" providerId="LiveId" clId="{75A632B1-4A34-4DC6-BFB9-2C4A5421F904}" dt="2020-05-04T18:34:33.501" v="3485" actId="26606"/>
          <ac:spMkLst>
            <pc:docMk/>
            <pc:sldMk cId="1947894233" sldId="377"/>
            <ac:spMk id="22" creationId="{8B836880-BF75-4385-9994-9270F8ACF1A7}"/>
          </ac:spMkLst>
        </pc:spChg>
        <pc:spChg chg="add del">
          <ac:chgData name="Phil Busardo" userId="6ba8b4d21c03cc73" providerId="LiveId" clId="{75A632B1-4A34-4DC6-BFB9-2C4A5421F904}" dt="2020-05-04T18:34:33.501" v="3485" actId="26606"/>
          <ac:spMkLst>
            <pc:docMk/>
            <pc:sldMk cId="1947894233" sldId="377"/>
            <ac:spMk id="26" creationId="{38D32B90-922C-4411-A898-3F03AA808A09}"/>
          </ac:spMkLst>
        </pc:spChg>
        <pc:spChg chg="add del">
          <ac:chgData name="Phil Busardo" userId="6ba8b4d21c03cc73" providerId="LiveId" clId="{75A632B1-4A34-4DC6-BFB9-2C4A5421F904}" dt="2020-05-04T18:35:20.589" v="3497" actId="26606"/>
          <ac:spMkLst>
            <pc:docMk/>
            <pc:sldMk cId="1947894233" sldId="377"/>
            <ac:spMk id="28" creationId="{03FFF8D3-2EF3-4286-935A-D01BE3C85333}"/>
          </ac:spMkLst>
        </pc:spChg>
        <pc:spChg chg="add del">
          <ac:chgData name="Phil Busardo" userId="6ba8b4d21c03cc73" providerId="LiveId" clId="{75A632B1-4A34-4DC6-BFB9-2C4A5421F904}" dt="2020-05-04T18:35:20.589" v="3497" actId="26606"/>
          <ac:spMkLst>
            <pc:docMk/>
            <pc:sldMk cId="1947894233" sldId="377"/>
            <ac:spMk id="30" creationId="{E6C57836-126B-4938-8C7A-3C3BCB59D383}"/>
          </ac:spMkLst>
        </pc:spChg>
        <pc:spChg chg="add del">
          <ac:chgData name="Phil Busardo" userId="6ba8b4d21c03cc73" providerId="LiveId" clId="{75A632B1-4A34-4DC6-BFB9-2C4A5421F904}" dt="2020-05-04T18:35:17.429" v="3492" actId="26606"/>
          <ac:spMkLst>
            <pc:docMk/>
            <pc:sldMk cId="1947894233" sldId="377"/>
            <ac:spMk id="35" creationId="{03FFF8D3-2EF3-4286-935A-D01BE3C85333}"/>
          </ac:spMkLst>
        </pc:spChg>
        <pc:spChg chg="add del">
          <ac:chgData name="Phil Busardo" userId="6ba8b4d21c03cc73" providerId="LiveId" clId="{75A632B1-4A34-4DC6-BFB9-2C4A5421F904}" dt="2020-05-04T18:35:17.429" v="3492" actId="26606"/>
          <ac:spMkLst>
            <pc:docMk/>
            <pc:sldMk cId="1947894233" sldId="377"/>
            <ac:spMk id="39" creationId="{E6C57836-126B-4938-8C7A-3C3BCB59D383}"/>
          </ac:spMkLst>
        </pc:spChg>
        <pc:spChg chg="add del">
          <ac:chgData name="Phil Busardo" userId="6ba8b4d21c03cc73" providerId="LiveId" clId="{75A632B1-4A34-4DC6-BFB9-2C4A5421F904}" dt="2020-05-04T18:35:19.545" v="3494" actId="26606"/>
          <ac:spMkLst>
            <pc:docMk/>
            <pc:sldMk cId="1947894233" sldId="377"/>
            <ac:spMk id="41" creationId="{8B836880-BF75-4385-9994-9270F8ACF1A7}"/>
          </ac:spMkLst>
        </pc:spChg>
        <pc:spChg chg="add del">
          <ac:chgData name="Phil Busardo" userId="6ba8b4d21c03cc73" providerId="LiveId" clId="{75A632B1-4A34-4DC6-BFB9-2C4A5421F904}" dt="2020-05-04T18:35:19.545" v="3494" actId="26606"/>
          <ac:spMkLst>
            <pc:docMk/>
            <pc:sldMk cId="1947894233" sldId="377"/>
            <ac:spMk id="43" creationId="{38D32B90-922C-4411-A898-3F03AA808A09}"/>
          </ac:spMkLst>
        </pc:spChg>
        <pc:spChg chg="add del">
          <ac:chgData name="Phil Busardo" userId="6ba8b4d21c03cc73" providerId="LiveId" clId="{75A632B1-4A34-4DC6-BFB9-2C4A5421F904}" dt="2020-05-04T18:35:20.560" v="3496" actId="26606"/>
          <ac:spMkLst>
            <pc:docMk/>
            <pc:sldMk cId="1947894233" sldId="377"/>
            <ac:spMk id="45" creationId="{03FFF8D3-2EF3-4286-935A-D01BE3C85333}"/>
          </ac:spMkLst>
        </pc:spChg>
        <pc:spChg chg="add del">
          <ac:chgData name="Phil Busardo" userId="6ba8b4d21c03cc73" providerId="LiveId" clId="{75A632B1-4A34-4DC6-BFB9-2C4A5421F904}" dt="2020-05-04T18:35:20.560" v="3496" actId="26606"/>
          <ac:spMkLst>
            <pc:docMk/>
            <pc:sldMk cId="1947894233" sldId="377"/>
            <ac:spMk id="47" creationId="{E6C57836-126B-4938-8C7A-3C3BCB59D383}"/>
          </ac:spMkLst>
        </pc:spChg>
        <pc:spChg chg="add">
          <ac:chgData name="Phil Busardo" userId="6ba8b4d21c03cc73" providerId="LiveId" clId="{75A632B1-4A34-4DC6-BFB9-2C4A5421F904}" dt="2020-05-04T18:35:20.589" v="3497" actId="26606"/>
          <ac:spMkLst>
            <pc:docMk/>
            <pc:sldMk cId="1947894233" sldId="377"/>
            <ac:spMk id="49" creationId="{8B836880-BF75-4385-9994-9270F8ACF1A7}"/>
          </ac:spMkLst>
        </pc:spChg>
        <pc:spChg chg="add">
          <ac:chgData name="Phil Busardo" userId="6ba8b4d21c03cc73" providerId="LiveId" clId="{75A632B1-4A34-4DC6-BFB9-2C4A5421F904}" dt="2020-05-04T18:35:20.589" v="3497" actId="26606"/>
          <ac:spMkLst>
            <pc:docMk/>
            <pc:sldMk cId="1947894233" sldId="377"/>
            <ac:spMk id="51" creationId="{38D32B90-922C-4411-A898-3F03AA808A09}"/>
          </ac:spMkLst>
        </pc:spChg>
        <pc:picChg chg="add del mod">
          <ac:chgData name="Phil Busardo" userId="6ba8b4d21c03cc73" providerId="LiveId" clId="{75A632B1-4A34-4DC6-BFB9-2C4A5421F904}" dt="2020-05-04T18:34:25.959" v="3482" actId="478"/>
          <ac:picMkLst>
            <pc:docMk/>
            <pc:sldMk cId="1947894233" sldId="377"/>
            <ac:picMk id="8" creationId="{FA3BD1AD-3F21-4FE4-91BE-6351BBB829D3}"/>
          </ac:picMkLst>
        </pc:picChg>
        <pc:picChg chg="add del mod ord">
          <ac:chgData name="Phil Busardo" userId="6ba8b4d21c03cc73" providerId="LiveId" clId="{75A632B1-4A34-4DC6-BFB9-2C4A5421F904}" dt="2020-05-04T18:34:40.798" v="3487" actId="478"/>
          <ac:picMkLst>
            <pc:docMk/>
            <pc:sldMk cId="1947894233" sldId="377"/>
            <ac:picMk id="10" creationId="{B446608F-0358-4FF1-A9C2-A15AF0D70EBF}"/>
          </ac:picMkLst>
        </pc:picChg>
        <pc:picChg chg="add mod ord">
          <ac:chgData name="Phil Busardo" userId="6ba8b4d21c03cc73" providerId="LiveId" clId="{75A632B1-4A34-4DC6-BFB9-2C4A5421F904}" dt="2020-05-04T18:35:20.589" v="3497" actId="26606"/>
          <ac:picMkLst>
            <pc:docMk/>
            <pc:sldMk cId="1947894233" sldId="377"/>
            <ac:picMk id="12" creationId="{328ECB22-933B-4480-A6E8-A873CC6DF4B5}"/>
          </ac:picMkLst>
        </pc:picChg>
        <pc:picChg chg="add del">
          <ac:chgData name="Phil Busardo" userId="6ba8b4d21c03cc73" providerId="LiveId" clId="{75A632B1-4A34-4DC6-BFB9-2C4A5421F904}" dt="2020-05-04T18:34:33.523" v="3486" actId="26606"/>
          <ac:picMkLst>
            <pc:docMk/>
            <pc:sldMk cId="1947894233" sldId="377"/>
            <ac:picMk id="15" creationId="{CD8CCB43-545E-4064-8BB8-5C492D0F5F57}"/>
          </ac:picMkLst>
        </pc:picChg>
        <pc:picChg chg="add del">
          <ac:chgData name="Phil Busardo" userId="6ba8b4d21c03cc73" providerId="LiveId" clId="{75A632B1-4A34-4DC6-BFB9-2C4A5421F904}" dt="2020-05-04T18:34:33.501" v="3485" actId="26606"/>
          <ac:picMkLst>
            <pc:docMk/>
            <pc:sldMk cId="1947894233" sldId="377"/>
            <ac:picMk id="24" creationId="{26BCFBE2-C65F-42E3-A14A-5D04B9842E44}"/>
          </ac:picMkLst>
        </pc:picChg>
        <pc:picChg chg="add del">
          <ac:chgData name="Phil Busardo" userId="6ba8b4d21c03cc73" providerId="LiveId" clId="{75A632B1-4A34-4DC6-BFB9-2C4A5421F904}" dt="2020-05-04T18:35:20.589" v="3497" actId="26606"/>
          <ac:picMkLst>
            <pc:docMk/>
            <pc:sldMk cId="1947894233" sldId="377"/>
            <ac:picMk id="29" creationId="{CD8CCB43-545E-4064-8BB8-5C492D0F5F57}"/>
          </ac:picMkLst>
        </pc:picChg>
        <pc:picChg chg="add del">
          <ac:chgData name="Phil Busardo" userId="6ba8b4d21c03cc73" providerId="LiveId" clId="{75A632B1-4A34-4DC6-BFB9-2C4A5421F904}" dt="2020-05-04T18:35:17.429" v="3492" actId="26606"/>
          <ac:picMkLst>
            <pc:docMk/>
            <pc:sldMk cId="1947894233" sldId="377"/>
            <ac:picMk id="37" creationId="{CD8CCB43-545E-4064-8BB8-5C492D0F5F57}"/>
          </ac:picMkLst>
        </pc:picChg>
        <pc:picChg chg="add del">
          <ac:chgData name="Phil Busardo" userId="6ba8b4d21c03cc73" providerId="LiveId" clId="{75A632B1-4A34-4DC6-BFB9-2C4A5421F904}" dt="2020-05-04T18:35:19.545" v="3494" actId="26606"/>
          <ac:picMkLst>
            <pc:docMk/>
            <pc:sldMk cId="1947894233" sldId="377"/>
            <ac:picMk id="42" creationId="{26BCFBE2-C65F-42E3-A14A-5D04B9842E44}"/>
          </ac:picMkLst>
        </pc:picChg>
        <pc:picChg chg="add del">
          <ac:chgData name="Phil Busardo" userId="6ba8b4d21c03cc73" providerId="LiveId" clId="{75A632B1-4A34-4DC6-BFB9-2C4A5421F904}" dt="2020-05-04T18:35:20.560" v="3496" actId="26606"/>
          <ac:picMkLst>
            <pc:docMk/>
            <pc:sldMk cId="1947894233" sldId="377"/>
            <ac:picMk id="46" creationId="{CD8CCB43-545E-4064-8BB8-5C492D0F5F57}"/>
          </ac:picMkLst>
        </pc:picChg>
        <pc:picChg chg="add">
          <ac:chgData name="Phil Busardo" userId="6ba8b4d21c03cc73" providerId="LiveId" clId="{75A632B1-4A34-4DC6-BFB9-2C4A5421F904}" dt="2020-05-04T18:35:20.589" v="3497" actId="26606"/>
          <ac:picMkLst>
            <pc:docMk/>
            <pc:sldMk cId="1947894233" sldId="377"/>
            <ac:picMk id="50" creationId="{26BCFBE2-C65F-42E3-A14A-5D04B9842E44}"/>
          </ac:picMkLst>
        </pc:picChg>
      </pc:sldChg>
      <pc:sldChg chg="addSp modSp add mod setBg setClrOvrMap">
        <pc:chgData name="Phil Busardo" userId="6ba8b4d21c03cc73" providerId="LiveId" clId="{75A632B1-4A34-4DC6-BFB9-2C4A5421F904}" dt="2020-05-04T18:36:42.975" v="3596" actId="26606"/>
        <pc:sldMkLst>
          <pc:docMk/>
          <pc:sldMk cId="3971899379" sldId="378"/>
        </pc:sldMkLst>
        <pc:spChg chg="mod">
          <ac:chgData name="Phil Busardo" userId="6ba8b4d21c03cc73" providerId="LiveId" clId="{75A632B1-4A34-4DC6-BFB9-2C4A5421F904}" dt="2020-05-04T18:36:42.975" v="3596" actId="26606"/>
          <ac:spMkLst>
            <pc:docMk/>
            <pc:sldMk cId="3971899379" sldId="378"/>
            <ac:spMk id="2" creationId="{FD0ED648-0AE5-43D8-BB5A-4B249D8D4A98}"/>
          </ac:spMkLst>
        </pc:spChg>
        <pc:spChg chg="mod ord">
          <ac:chgData name="Phil Busardo" userId="6ba8b4d21c03cc73" providerId="LiveId" clId="{75A632B1-4A34-4DC6-BFB9-2C4A5421F904}" dt="2020-05-04T18:36:42.975" v="3596" actId="26606"/>
          <ac:spMkLst>
            <pc:docMk/>
            <pc:sldMk cId="3971899379" sldId="378"/>
            <ac:spMk id="3" creationId="{82D3B6F0-ABEF-49FE-8659-92343FBDA3C8}"/>
          </ac:spMkLst>
        </pc:spChg>
        <pc:spChg chg="mod ord">
          <ac:chgData name="Phil Busardo" userId="6ba8b4d21c03cc73" providerId="LiveId" clId="{75A632B1-4A34-4DC6-BFB9-2C4A5421F904}" dt="2020-05-04T18:36:42.975" v="3596" actId="26606"/>
          <ac:spMkLst>
            <pc:docMk/>
            <pc:sldMk cId="3971899379" sldId="378"/>
            <ac:spMk id="4" creationId="{C7D1EFF9-45F3-4C48-B2EF-4687BDF97920}"/>
          </ac:spMkLst>
        </pc:spChg>
        <pc:spChg chg="mod">
          <ac:chgData name="Phil Busardo" userId="6ba8b4d21c03cc73" providerId="LiveId" clId="{75A632B1-4A34-4DC6-BFB9-2C4A5421F904}" dt="2020-05-04T18:36:42.975" v="3596" actId="26606"/>
          <ac:spMkLst>
            <pc:docMk/>
            <pc:sldMk cId="3971899379" sldId="378"/>
            <ac:spMk id="5" creationId="{2587B6EB-C909-4EF3-B711-E9D2B3E7C4D5}"/>
          </ac:spMkLst>
        </pc:spChg>
        <pc:spChg chg="mod ord">
          <ac:chgData name="Phil Busardo" userId="6ba8b4d21c03cc73" providerId="LiveId" clId="{75A632B1-4A34-4DC6-BFB9-2C4A5421F904}" dt="2020-05-04T18:36:42.975" v="3596" actId="26606"/>
          <ac:spMkLst>
            <pc:docMk/>
            <pc:sldMk cId="3971899379" sldId="378"/>
            <ac:spMk id="6" creationId="{2A5D1F10-7CE8-42BA-9D88-8C4CFB15B32C}"/>
          </ac:spMkLst>
        </pc:spChg>
        <pc:spChg chg="add">
          <ac:chgData name="Phil Busardo" userId="6ba8b4d21c03cc73" providerId="LiveId" clId="{75A632B1-4A34-4DC6-BFB9-2C4A5421F904}" dt="2020-05-04T18:36:42.975" v="3596" actId="26606"/>
          <ac:spMkLst>
            <pc:docMk/>
            <pc:sldMk cId="3971899379" sldId="378"/>
            <ac:spMk id="13" creationId="{AC6EBE12-9B3E-43CB-B552-2C7A13853712}"/>
          </ac:spMkLst>
        </pc:spChg>
        <pc:spChg chg="add">
          <ac:chgData name="Phil Busardo" userId="6ba8b4d21c03cc73" providerId="LiveId" clId="{75A632B1-4A34-4DC6-BFB9-2C4A5421F904}" dt="2020-05-04T18:36:42.975" v="3596" actId="26606"/>
          <ac:spMkLst>
            <pc:docMk/>
            <pc:sldMk cId="3971899379" sldId="378"/>
            <ac:spMk id="17" creationId="{AF2529C0-FA6B-474D-B1E5-73BA7011F599}"/>
          </ac:spMkLst>
        </pc:spChg>
        <pc:picChg chg="add mod">
          <ac:chgData name="Phil Busardo" userId="6ba8b4d21c03cc73" providerId="LiveId" clId="{75A632B1-4A34-4DC6-BFB9-2C4A5421F904}" dt="2020-05-04T18:36:42.975" v="3596" actId="26606"/>
          <ac:picMkLst>
            <pc:docMk/>
            <pc:sldMk cId="3971899379" sldId="378"/>
            <ac:picMk id="8" creationId="{6EED24FD-9EB8-4B61-999F-DA6E419441E8}"/>
          </ac:picMkLst>
        </pc:picChg>
        <pc:picChg chg="add">
          <ac:chgData name="Phil Busardo" userId="6ba8b4d21c03cc73" providerId="LiveId" clId="{75A632B1-4A34-4DC6-BFB9-2C4A5421F904}" dt="2020-05-04T18:36:42.975" v="3596" actId="26606"/>
          <ac:picMkLst>
            <pc:docMk/>
            <pc:sldMk cId="3971899379" sldId="378"/>
            <ac:picMk id="15" creationId="{137465C4-4FD6-41C0-9B8F-23FDEF424475}"/>
          </ac:picMkLst>
        </pc:picChg>
      </pc:sldChg>
      <pc:sldChg chg="addSp delSp modSp add mod setBg setClrOvrMap">
        <pc:chgData name="Phil Busardo" userId="6ba8b4d21c03cc73" providerId="LiveId" clId="{75A632B1-4A34-4DC6-BFB9-2C4A5421F904}" dt="2020-05-04T18:37:57.026" v="3677" actId="26606"/>
        <pc:sldMkLst>
          <pc:docMk/>
          <pc:sldMk cId="2668281957" sldId="379"/>
        </pc:sldMkLst>
        <pc:spChg chg="mod">
          <ac:chgData name="Phil Busardo" userId="6ba8b4d21c03cc73" providerId="LiveId" clId="{75A632B1-4A34-4DC6-BFB9-2C4A5421F904}" dt="2020-05-04T18:37:57.026" v="3677" actId="26606"/>
          <ac:spMkLst>
            <pc:docMk/>
            <pc:sldMk cId="2668281957" sldId="379"/>
            <ac:spMk id="2" creationId="{FD0ED648-0AE5-43D8-BB5A-4B249D8D4A98}"/>
          </ac:spMkLst>
        </pc:spChg>
        <pc:spChg chg="mod ord">
          <ac:chgData name="Phil Busardo" userId="6ba8b4d21c03cc73" providerId="LiveId" clId="{75A632B1-4A34-4DC6-BFB9-2C4A5421F904}" dt="2020-05-04T18:37:57.026" v="3677" actId="26606"/>
          <ac:spMkLst>
            <pc:docMk/>
            <pc:sldMk cId="2668281957" sldId="379"/>
            <ac:spMk id="3" creationId="{82D3B6F0-ABEF-49FE-8659-92343FBDA3C8}"/>
          </ac:spMkLst>
        </pc:spChg>
        <pc:spChg chg="mod ord">
          <ac:chgData name="Phil Busardo" userId="6ba8b4d21c03cc73" providerId="LiveId" clId="{75A632B1-4A34-4DC6-BFB9-2C4A5421F904}" dt="2020-05-04T18:37:57.026" v="3677" actId="26606"/>
          <ac:spMkLst>
            <pc:docMk/>
            <pc:sldMk cId="2668281957" sldId="379"/>
            <ac:spMk id="4" creationId="{C7D1EFF9-45F3-4C48-B2EF-4687BDF97920}"/>
          </ac:spMkLst>
        </pc:spChg>
        <pc:spChg chg="mod">
          <ac:chgData name="Phil Busardo" userId="6ba8b4d21c03cc73" providerId="LiveId" clId="{75A632B1-4A34-4DC6-BFB9-2C4A5421F904}" dt="2020-05-04T18:37:57.026" v="3677" actId="26606"/>
          <ac:spMkLst>
            <pc:docMk/>
            <pc:sldMk cId="2668281957" sldId="379"/>
            <ac:spMk id="5" creationId="{2587B6EB-C909-4EF3-B711-E9D2B3E7C4D5}"/>
          </ac:spMkLst>
        </pc:spChg>
        <pc:spChg chg="mod ord">
          <ac:chgData name="Phil Busardo" userId="6ba8b4d21c03cc73" providerId="LiveId" clId="{75A632B1-4A34-4DC6-BFB9-2C4A5421F904}" dt="2020-05-04T18:37:57.026" v="3677" actId="26606"/>
          <ac:spMkLst>
            <pc:docMk/>
            <pc:sldMk cId="2668281957" sldId="379"/>
            <ac:spMk id="6" creationId="{2A5D1F10-7CE8-42BA-9D88-8C4CFB15B32C}"/>
          </ac:spMkLst>
        </pc:spChg>
        <pc:spChg chg="add del">
          <ac:chgData name="Phil Busardo" userId="6ba8b4d21c03cc73" providerId="LiveId" clId="{75A632B1-4A34-4DC6-BFB9-2C4A5421F904}" dt="2020-05-04T18:37:44.125" v="3673" actId="26606"/>
          <ac:spMkLst>
            <pc:docMk/>
            <pc:sldMk cId="2668281957" sldId="379"/>
            <ac:spMk id="13" creationId="{8B836880-BF75-4385-9994-9270F8ACF1A7}"/>
          </ac:spMkLst>
        </pc:spChg>
        <pc:spChg chg="add del">
          <ac:chgData name="Phil Busardo" userId="6ba8b4d21c03cc73" providerId="LiveId" clId="{75A632B1-4A34-4DC6-BFB9-2C4A5421F904}" dt="2020-05-04T18:37:44.125" v="3673" actId="26606"/>
          <ac:spMkLst>
            <pc:docMk/>
            <pc:sldMk cId="2668281957" sldId="379"/>
            <ac:spMk id="17" creationId="{38D32B90-922C-4411-A898-3F03AA808A09}"/>
          </ac:spMkLst>
        </pc:spChg>
        <pc:spChg chg="add del">
          <ac:chgData name="Phil Busardo" userId="6ba8b4d21c03cc73" providerId="LiveId" clId="{75A632B1-4A34-4DC6-BFB9-2C4A5421F904}" dt="2020-05-04T18:37:45.006" v="3675" actId="26606"/>
          <ac:spMkLst>
            <pc:docMk/>
            <pc:sldMk cId="2668281957" sldId="379"/>
            <ac:spMk id="19" creationId="{03FFF8D3-2EF3-4286-935A-D01BE3C85333}"/>
          </ac:spMkLst>
        </pc:spChg>
        <pc:spChg chg="add del">
          <ac:chgData name="Phil Busardo" userId="6ba8b4d21c03cc73" providerId="LiveId" clId="{75A632B1-4A34-4DC6-BFB9-2C4A5421F904}" dt="2020-05-04T18:37:45.006" v="3675" actId="26606"/>
          <ac:spMkLst>
            <pc:docMk/>
            <pc:sldMk cId="2668281957" sldId="379"/>
            <ac:spMk id="21" creationId="{E6C57836-126B-4938-8C7A-3C3BCB59D383}"/>
          </ac:spMkLst>
        </pc:spChg>
        <pc:spChg chg="add del">
          <ac:chgData name="Phil Busardo" userId="6ba8b4d21c03cc73" providerId="LiveId" clId="{75A632B1-4A34-4DC6-BFB9-2C4A5421F904}" dt="2020-05-04T18:37:57.026" v="3677" actId="26606"/>
          <ac:spMkLst>
            <pc:docMk/>
            <pc:sldMk cId="2668281957" sldId="379"/>
            <ac:spMk id="23" creationId="{CD94F7C0-1344-4B3C-AFCB-E7F006BB5348}"/>
          </ac:spMkLst>
        </pc:spChg>
        <pc:spChg chg="add">
          <ac:chgData name="Phil Busardo" userId="6ba8b4d21c03cc73" providerId="LiveId" clId="{75A632B1-4A34-4DC6-BFB9-2C4A5421F904}" dt="2020-05-04T18:37:57.026" v="3677" actId="26606"/>
          <ac:spMkLst>
            <pc:docMk/>
            <pc:sldMk cId="2668281957" sldId="379"/>
            <ac:spMk id="29" creationId="{AC6EBE12-9B3E-43CB-B552-2C7A13853712}"/>
          </ac:spMkLst>
        </pc:spChg>
        <pc:spChg chg="add">
          <ac:chgData name="Phil Busardo" userId="6ba8b4d21c03cc73" providerId="LiveId" clId="{75A632B1-4A34-4DC6-BFB9-2C4A5421F904}" dt="2020-05-04T18:37:57.026" v="3677" actId="26606"/>
          <ac:spMkLst>
            <pc:docMk/>
            <pc:sldMk cId="2668281957" sldId="379"/>
            <ac:spMk id="33" creationId="{AF2529C0-FA6B-474D-B1E5-73BA7011F599}"/>
          </ac:spMkLst>
        </pc:spChg>
        <pc:picChg chg="add mod">
          <ac:chgData name="Phil Busardo" userId="6ba8b4d21c03cc73" providerId="LiveId" clId="{75A632B1-4A34-4DC6-BFB9-2C4A5421F904}" dt="2020-05-04T18:37:57.026" v="3677" actId="26606"/>
          <ac:picMkLst>
            <pc:docMk/>
            <pc:sldMk cId="2668281957" sldId="379"/>
            <ac:picMk id="8" creationId="{FFCFE723-FD63-453F-A599-F706599BFB41}"/>
          </ac:picMkLst>
        </pc:picChg>
        <pc:picChg chg="add del">
          <ac:chgData name="Phil Busardo" userId="6ba8b4d21c03cc73" providerId="LiveId" clId="{75A632B1-4A34-4DC6-BFB9-2C4A5421F904}" dt="2020-05-04T18:37:44.125" v="3673" actId="26606"/>
          <ac:picMkLst>
            <pc:docMk/>
            <pc:sldMk cId="2668281957" sldId="379"/>
            <ac:picMk id="15" creationId="{26BCFBE2-C65F-42E3-A14A-5D04B9842E44}"/>
          </ac:picMkLst>
        </pc:picChg>
        <pc:picChg chg="add del">
          <ac:chgData name="Phil Busardo" userId="6ba8b4d21c03cc73" providerId="LiveId" clId="{75A632B1-4A34-4DC6-BFB9-2C4A5421F904}" dt="2020-05-04T18:37:45.006" v="3675" actId="26606"/>
          <ac:picMkLst>
            <pc:docMk/>
            <pc:sldMk cId="2668281957" sldId="379"/>
            <ac:picMk id="20" creationId="{CD8CCB43-545E-4064-8BB8-5C492D0F5F57}"/>
          </ac:picMkLst>
        </pc:picChg>
        <pc:picChg chg="add del">
          <ac:chgData name="Phil Busardo" userId="6ba8b4d21c03cc73" providerId="LiveId" clId="{75A632B1-4A34-4DC6-BFB9-2C4A5421F904}" dt="2020-05-04T18:37:57.026" v="3677" actId="26606"/>
          <ac:picMkLst>
            <pc:docMk/>
            <pc:sldMk cId="2668281957" sldId="379"/>
            <ac:picMk id="24" creationId="{4EC584A2-4215-4DB8-AE1F-E3768D77E8DE}"/>
          </ac:picMkLst>
        </pc:picChg>
        <pc:picChg chg="add">
          <ac:chgData name="Phil Busardo" userId="6ba8b4d21c03cc73" providerId="LiveId" clId="{75A632B1-4A34-4DC6-BFB9-2C4A5421F904}" dt="2020-05-04T18:37:57.026" v="3677" actId="26606"/>
          <ac:picMkLst>
            <pc:docMk/>
            <pc:sldMk cId="2668281957" sldId="379"/>
            <ac:picMk id="31" creationId="{137465C4-4FD6-41C0-9B8F-23FDEF424475}"/>
          </ac:picMkLst>
        </pc:picChg>
      </pc:sldChg>
      <pc:sldChg chg="addSp modSp add mod setBg setClrOvrMap">
        <pc:chgData name="Phil Busardo" userId="6ba8b4d21c03cc73" providerId="LiveId" clId="{75A632B1-4A34-4DC6-BFB9-2C4A5421F904}" dt="2020-05-04T18:56:33.847" v="4767" actId="26606"/>
        <pc:sldMkLst>
          <pc:docMk/>
          <pc:sldMk cId="3729829953" sldId="380"/>
        </pc:sldMkLst>
        <pc:spChg chg="mod">
          <ac:chgData name="Phil Busardo" userId="6ba8b4d21c03cc73" providerId="LiveId" clId="{75A632B1-4A34-4DC6-BFB9-2C4A5421F904}" dt="2020-05-04T18:56:33.847" v="4767" actId="26606"/>
          <ac:spMkLst>
            <pc:docMk/>
            <pc:sldMk cId="3729829953" sldId="380"/>
            <ac:spMk id="2" creationId="{FD0ED648-0AE5-43D8-BB5A-4B249D8D4A98}"/>
          </ac:spMkLst>
        </pc:spChg>
        <pc:spChg chg="mod ord">
          <ac:chgData name="Phil Busardo" userId="6ba8b4d21c03cc73" providerId="LiveId" clId="{75A632B1-4A34-4DC6-BFB9-2C4A5421F904}" dt="2020-05-04T18:56:33.847" v="4767" actId="26606"/>
          <ac:spMkLst>
            <pc:docMk/>
            <pc:sldMk cId="3729829953" sldId="380"/>
            <ac:spMk id="3" creationId="{82D3B6F0-ABEF-49FE-8659-92343FBDA3C8}"/>
          </ac:spMkLst>
        </pc:spChg>
        <pc:spChg chg="mod ord">
          <ac:chgData name="Phil Busardo" userId="6ba8b4d21c03cc73" providerId="LiveId" clId="{75A632B1-4A34-4DC6-BFB9-2C4A5421F904}" dt="2020-05-04T18:56:33.847" v="4767" actId="26606"/>
          <ac:spMkLst>
            <pc:docMk/>
            <pc:sldMk cId="3729829953" sldId="380"/>
            <ac:spMk id="4" creationId="{C7D1EFF9-45F3-4C48-B2EF-4687BDF97920}"/>
          </ac:spMkLst>
        </pc:spChg>
        <pc:spChg chg="mod">
          <ac:chgData name="Phil Busardo" userId="6ba8b4d21c03cc73" providerId="LiveId" clId="{75A632B1-4A34-4DC6-BFB9-2C4A5421F904}" dt="2020-05-04T18:56:33.847" v="4767" actId="26606"/>
          <ac:spMkLst>
            <pc:docMk/>
            <pc:sldMk cId="3729829953" sldId="380"/>
            <ac:spMk id="5" creationId="{2587B6EB-C909-4EF3-B711-E9D2B3E7C4D5}"/>
          </ac:spMkLst>
        </pc:spChg>
        <pc:spChg chg="mod ord">
          <ac:chgData name="Phil Busardo" userId="6ba8b4d21c03cc73" providerId="LiveId" clId="{75A632B1-4A34-4DC6-BFB9-2C4A5421F904}" dt="2020-05-04T18:56:33.847" v="4767" actId="26606"/>
          <ac:spMkLst>
            <pc:docMk/>
            <pc:sldMk cId="3729829953" sldId="380"/>
            <ac:spMk id="6" creationId="{2A5D1F10-7CE8-42BA-9D88-8C4CFB15B32C}"/>
          </ac:spMkLst>
        </pc:spChg>
        <pc:spChg chg="add">
          <ac:chgData name="Phil Busardo" userId="6ba8b4d21c03cc73" providerId="LiveId" clId="{75A632B1-4A34-4DC6-BFB9-2C4A5421F904}" dt="2020-05-04T18:56:33.847" v="4767" actId="26606"/>
          <ac:spMkLst>
            <pc:docMk/>
            <pc:sldMk cId="3729829953" sldId="380"/>
            <ac:spMk id="13" creationId="{AC6EBE12-9B3E-43CB-B552-2C7A13853712}"/>
          </ac:spMkLst>
        </pc:spChg>
        <pc:spChg chg="add">
          <ac:chgData name="Phil Busardo" userId="6ba8b4d21c03cc73" providerId="LiveId" clId="{75A632B1-4A34-4DC6-BFB9-2C4A5421F904}" dt="2020-05-04T18:56:33.847" v="4767" actId="26606"/>
          <ac:spMkLst>
            <pc:docMk/>
            <pc:sldMk cId="3729829953" sldId="380"/>
            <ac:spMk id="17" creationId="{AF2529C0-FA6B-474D-B1E5-73BA7011F599}"/>
          </ac:spMkLst>
        </pc:spChg>
        <pc:picChg chg="add mod">
          <ac:chgData name="Phil Busardo" userId="6ba8b4d21c03cc73" providerId="LiveId" clId="{75A632B1-4A34-4DC6-BFB9-2C4A5421F904}" dt="2020-05-04T18:56:33.847" v="4767" actId="26606"/>
          <ac:picMkLst>
            <pc:docMk/>
            <pc:sldMk cId="3729829953" sldId="380"/>
            <ac:picMk id="8" creationId="{FAEADDC9-865C-47B3-9E94-8C6794AA8C6D}"/>
          </ac:picMkLst>
        </pc:picChg>
        <pc:picChg chg="add">
          <ac:chgData name="Phil Busardo" userId="6ba8b4d21c03cc73" providerId="LiveId" clId="{75A632B1-4A34-4DC6-BFB9-2C4A5421F904}" dt="2020-05-04T18:56:33.847" v="4767" actId="26606"/>
          <ac:picMkLst>
            <pc:docMk/>
            <pc:sldMk cId="3729829953" sldId="380"/>
            <ac:picMk id="15" creationId="{137465C4-4FD6-41C0-9B8F-23FDEF424475}"/>
          </ac:picMkLst>
        </pc:picChg>
      </pc:sldChg>
      <pc:sldChg chg="addSp delSp modSp add mod">
        <pc:chgData name="Phil Busardo" userId="6ba8b4d21c03cc73" providerId="LiveId" clId="{75A632B1-4A34-4DC6-BFB9-2C4A5421F904}" dt="2020-05-04T18:40:10.155" v="3891" actId="20577"/>
        <pc:sldMkLst>
          <pc:docMk/>
          <pc:sldMk cId="2485657584" sldId="381"/>
        </pc:sldMkLst>
        <pc:spChg chg="mod">
          <ac:chgData name="Phil Busardo" userId="6ba8b4d21c03cc73" providerId="LiveId" clId="{75A632B1-4A34-4DC6-BFB9-2C4A5421F904}" dt="2020-05-04T18:40:10.155" v="3891" actId="20577"/>
          <ac:spMkLst>
            <pc:docMk/>
            <pc:sldMk cId="2485657584" sldId="381"/>
            <ac:spMk id="3" creationId="{82D3B6F0-ABEF-49FE-8659-92343FBDA3C8}"/>
          </ac:spMkLst>
        </pc:spChg>
        <pc:spChg chg="del">
          <ac:chgData name="Phil Busardo" userId="6ba8b4d21c03cc73" providerId="LiveId" clId="{75A632B1-4A34-4DC6-BFB9-2C4A5421F904}" dt="2020-05-04T18:39:41.336" v="3859" actId="26606"/>
          <ac:spMkLst>
            <pc:docMk/>
            <pc:sldMk cId="2485657584" sldId="381"/>
            <ac:spMk id="29" creationId="{AC6EBE12-9B3E-43CB-B552-2C7A13853712}"/>
          </ac:spMkLst>
        </pc:spChg>
        <pc:spChg chg="del">
          <ac:chgData name="Phil Busardo" userId="6ba8b4d21c03cc73" providerId="LiveId" clId="{75A632B1-4A34-4DC6-BFB9-2C4A5421F904}" dt="2020-05-04T18:39:41.336" v="3859" actId="26606"/>
          <ac:spMkLst>
            <pc:docMk/>
            <pc:sldMk cId="2485657584" sldId="381"/>
            <ac:spMk id="33" creationId="{AF2529C0-FA6B-474D-B1E5-73BA7011F599}"/>
          </ac:spMkLst>
        </pc:spChg>
        <pc:spChg chg="add">
          <ac:chgData name="Phil Busardo" userId="6ba8b4d21c03cc73" providerId="LiveId" clId="{75A632B1-4A34-4DC6-BFB9-2C4A5421F904}" dt="2020-05-04T18:39:41.336" v="3859" actId="26606"/>
          <ac:spMkLst>
            <pc:docMk/>
            <pc:sldMk cId="2485657584" sldId="381"/>
            <ac:spMk id="38" creationId="{AC6EBE12-9B3E-43CB-B552-2C7A13853712}"/>
          </ac:spMkLst>
        </pc:spChg>
        <pc:spChg chg="add">
          <ac:chgData name="Phil Busardo" userId="6ba8b4d21c03cc73" providerId="LiveId" clId="{75A632B1-4A34-4DC6-BFB9-2C4A5421F904}" dt="2020-05-04T18:39:41.336" v="3859" actId="26606"/>
          <ac:spMkLst>
            <pc:docMk/>
            <pc:sldMk cId="2485657584" sldId="381"/>
            <ac:spMk id="42" creationId="{AF2529C0-FA6B-474D-B1E5-73BA7011F599}"/>
          </ac:spMkLst>
        </pc:spChg>
        <pc:picChg chg="del">
          <ac:chgData name="Phil Busardo" userId="6ba8b4d21c03cc73" providerId="LiveId" clId="{75A632B1-4A34-4DC6-BFB9-2C4A5421F904}" dt="2020-05-04T18:39:06.889" v="3855" actId="478"/>
          <ac:picMkLst>
            <pc:docMk/>
            <pc:sldMk cId="2485657584" sldId="381"/>
            <ac:picMk id="8" creationId="{FFCFE723-FD63-453F-A599-F706599BFB41}"/>
          </ac:picMkLst>
        </pc:picChg>
        <pc:picChg chg="add mod ord">
          <ac:chgData name="Phil Busardo" userId="6ba8b4d21c03cc73" providerId="LiveId" clId="{75A632B1-4A34-4DC6-BFB9-2C4A5421F904}" dt="2020-05-04T18:39:41.336" v="3859" actId="26606"/>
          <ac:picMkLst>
            <pc:docMk/>
            <pc:sldMk cId="2485657584" sldId="381"/>
            <ac:picMk id="9" creationId="{CBDBD4CF-F16A-4B60-9ECA-713EB5EEBEDA}"/>
          </ac:picMkLst>
        </pc:picChg>
        <pc:picChg chg="del">
          <ac:chgData name="Phil Busardo" userId="6ba8b4d21c03cc73" providerId="LiveId" clId="{75A632B1-4A34-4DC6-BFB9-2C4A5421F904}" dt="2020-05-04T18:39:41.336" v="3859" actId="26606"/>
          <ac:picMkLst>
            <pc:docMk/>
            <pc:sldMk cId="2485657584" sldId="381"/>
            <ac:picMk id="31" creationId="{137465C4-4FD6-41C0-9B8F-23FDEF424475}"/>
          </ac:picMkLst>
        </pc:picChg>
        <pc:picChg chg="add">
          <ac:chgData name="Phil Busardo" userId="6ba8b4d21c03cc73" providerId="LiveId" clId="{75A632B1-4A34-4DC6-BFB9-2C4A5421F904}" dt="2020-05-04T18:39:41.336" v="3859" actId="26606"/>
          <ac:picMkLst>
            <pc:docMk/>
            <pc:sldMk cId="2485657584" sldId="381"/>
            <ac:picMk id="40" creationId="{137465C4-4FD6-41C0-9B8F-23FDEF424475}"/>
          </ac:picMkLst>
        </pc:picChg>
      </pc:sldChg>
      <pc:sldChg chg="addSp modSp add mod ord setBg">
        <pc:chgData name="Phil Busardo" userId="6ba8b4d21c03cc73" providerId="LiveId" clId="{75A632B1-4A34-4DC6-BFB9-2C4A5421F904}" dt="2020-05-04T18:44:05.051" v="4028"/>
        <pc:sldMkLst>
          <pc:docMk/>
          <pc:sldMk cId="1348349203" sldId="382"/>
        </pc:sldMkLst>
        <pc:spChg chg="mod">
          <ac:chgData name="Phil Busardo" userId="6ba8b4d21c03cc73" providerId="LiveId" clId="{75A632B1-4A34-4DC6-BFB9-2C4A5421F904}" dt="2020-05-04T18:43:39.955" v="4023" actId="26606"/>
          <ac:spMkLst>
            <pc:docMk/>
            <pc:sldMk cId="1348349203" sldId="382"/>
            <ac:spMk id="2" creationId="{FD0ED648-0AE5-43D8-BB5A-4B249D8D4A98}"/>
          </ac:spMkLst>
        </pc:spChg>
        <pc:spChg chg="mod ord">
          <ac:chgData name="Phil Busardo" userId="6ba8b4d21c03cc73" providerId="LiveId" clId="{75A632B1-4A34-4DC6-BFB9-2C4A5421F904}" dt="2020-05-04T18:43:39.955" v="4023" actId="26606"/>
          <ac:spMkLst>
            <pc:docMk/>
            <pc:sldMk cId="1348349203" sldId="382"/>
            <ac:spMk id="3" creationId="{82D3B6F0-ABEF-49FE-8659-92343FBDA3C8}"/>
          </ac:spMkLst>
        </pc:spChg>
        <pc:spChg chg="mod ord">
          <ac:chgData name="Phil Busardo" userId="6ba8b4d21c03cc73" providerId="LiveId" clId="{75A632B1-4A34-4DC6-BFB9-2C4A5421F904}" dt="2020-05-04T18:43:39.955" v="4023" actId="26606"/>
          <ac:spMkLst>
            <pc:docMk/>
            <pc:sldMk cId="1348349203" sldId="382"/>
            <ac:spMk id="4" creationId="{C7D1EFF9-45F3-4C48-B2EF-4687BDF97920}"/>
          </ac:spMkLst>
        </pc:spChg>
        <pc:spChg chg="mod">
          <ac:chgData name="Phil Busardo" userId="6ba8b4d21c03cc73" providerId="LiveId" clId="{75A632B1-4A34-4DC6-BFB9-2C4A5421F904}" dt="2020-05-04T18:43:39.955" v="4023" actId="26606"/>
          <ac:spMkLst>
            <pc:docMk/>
            <pc:sldMk cId="1348349203" sldId="382"/>
            <ac:spMk id="5" creationId="{2587B6EB-C909-4EF3-B711-E9D2B3E7C4D5}"/>
          </ac:spMkLst>
        </pc:spChg>
        <pc:spChg chg="mod ord">
          <ac:chgData name="Phil Busardo" userId="6ba8b4d21c03cc73" providerId="LiveId" clId="{75A632B1-4A34-4DC6-BFB9-2C4A5421F904}" dt="2020-05-04T18:43:39.955" v="4023" actId="26606"/>
          <ac:spMkLst>
            <pc:docMk/>
            <pc:sldMk cId="1348349203" sldId="382"/>
            <ac:spMk id="6" creationId="{2A5D1F10-7CE8-42BA-9D88-8C4CFB15B32C}"/>
          </ac:spMkLst>
        </pc:spChg>
        <pc:spChg chg="add">
          <ac:chgData name="Phil Busardo" userId="6ba8b4d21c03cc73" providerId="LiveId" clId="{75A632B1-4A34-4DC6-BFB9-2C4A5421F904}" dt="2020-05-04T18:43:39.955" v="4023" actId="26606"/>
          <ac:spMkLst>
            <pc:docMk/>
            <pc:sldMk cId="1348349203" sldId="382"/>
            <ac:spMk id="13" creationId="{9DA15B1D-0133-4CB3-B7CC-61FA728745D1}"/>
          </ac:spMkLst>
        </pc:spChg>
        <pc:spChg chg="add">
          <ac:chgData name="Phil Busardo" userId="6ba8b4d21c03cc73" providerId="LiveId" clId="{75A632B1-4A34-4DC6-BFB9-2C4A5421F904}" dt="2020-05-04T18:43:39.955" v="4023" actId="26606"/>
          <ac:spMkLst>
            <pc:docMk/>
            <pc:sldMk cId="1348349203" sldId="382"/>
            <ac:spMk id="17" creationId="{B5BA9375-863F-4B24-9083-14FE819F8E05}"/>
          </ac:spMkLst>
        </pc:spChg>
        <pc:picChg chg="add mod">
          <ac:chgData name="Phil Busardo" userId="6ba8b4d21c03cc73" providerId="LiveId" clId="{75A632B1-4A34-4DC6-BFB9-2C4A5421F904}" dt="2020-05-04T18:43:39.955" v="4023" actId="26606"/>
          <ac:picMkLst>
            <pc:docMk/>
            <pc:sldMk cId="1348349203" sldId="382"/>
            <ac:picMk id="8" creationId="{8C54CD66-30DF-414D-BDC0-87BB2537E731}"/>
          </ac:picMkLst>
        </pc:picChg>
        <pc:picChg chg="add">
          <ac:chgData name="Phil Busardo" userId="6ba8b4d21c03cc73" providerId="LiveId" clId="{75A632B1-4A34-4DC6-BFB9-2C4A5421F904}" dt="2020-05-04T18:43:39.955" v="4023" actId="26606"/>
          <ac:picMkLst>
            <pc:docMk/>
            <pc:sldMk cId="1348349203" sldId="382"/>
            <ac:picMk id="15" creationId="{3EF2F61C-287D-47BC-878F-C876F74FFDD2}"/>
          </ac:picMkLst>
        </pc:picChg>
      </pc:sldChg>
      <pc:sldChg chg="addSp modSp add mod setBg setClrOvrMap">
        <pc:chgData name="Phil Busardo" userId="6ba8b4d21c03cc73" providerId="LiveId" clId="{75A632B1-4A34-4DC6-BFB9-2C4A5421F904}" dt="2020-05-04T18:58:20.856" v="4858" actId="26606"/>
        <pc:sldMkLst>
          <pc:docMk/>
          <pc:sldMk cId="2860017650" sldId="383"/>
        </pc:sldMkLst>
        <pc:spChg chg="mod">
          <ac:chgData name="Phil Busardo" userId="6ba8b4d21c03cc73" providerId="LiveId" clId="{75A632B1-4A34-4DC6-BFB9-2C4A5421F904}" dt="2020-05-04T18:58:20.856" v="4858" actId="26606"/>
          <ac:spMkLst>
            <pc:docMk/>
            <pc:sldMk cId="2860017650" sldId="383"/>
            <ac:spMk id="2" creationId="{FD0ED648-0AE5-43D8-BB5A-4B249D8D4A98}"/>
          </ac:spMkLst>
        </pc:spChg>
        <pc:spChg chg="mod ord">
          <ac:chgData name="Phil Busardo" userId="6ba8b4d21c03cc73" providerId="LiveId" clId="{75A632B1-4A34-4DC6-BFB9-2C4A5421F904}" dt="2020-05-04T18:58:20.856" v="4858" actId="26606"/>
          <ac:spMkLst>
            <pc:docMk/>
            <pc:sldMk cId="2860017650" sldId="383"/>
            <ac:spMk id="3" creationId="{82D3B6F0-ABEF-49FE-8659-92343FBDA3C8}"/>
          </ac:spMkLst>
        </pc:spChg>
        <pc:spChg chg="mod ord">
          <ac:chgData name="Phil Busardo" userId="6ba8b4d21c03cc73" providerId="LiveId" clId="{75A632B1-4A34-4DC6-BFB9-2C4A5421F904}" dt="2020-05-04T18:58:20.856" v="4858" actId="26606"/>
          <ac:spMkLst>
            <pc:docMk/>
            <pc:sldMk cId="2860017650" sldId="383"/>
            <ac:spMk id="4" creationId="{C7D1EFF9-45F3-4C48-B2EF-4687BDF97920}"/>
          </ac:spMkLst>
        </pc:spChg>
        <pc:spChg chg="mod">
          <ac:chgData name="Phil Busardo" userId="6ba8b4d21c03cc73" providerId="LiveId" clId="{75A632B1-4A34-4DC6-BFB9-2C4A5421F904}" dt="2020-05-04T18:58:20.856" v="4858" actId="26606"/>
          <ac:spMkLst>
            <pc:docMk/>
            <pc:sldMk cId="2860017650" sldId="383"/>
            <ac:spMk id="5" creationId="{2587B6EB-C909-4EF3-B711-E9D2B3E7C4D5}"/>
          </ac:spMkLst>
        </pc:spChg>
        <pc:spChg chg="mod ord">
          <ac:chgData name="Phil Busardo" userId="6ba8b4d21c03cc73" providerId="LiveId" clId="{75A632B1-4A34-4DC6-BFB9-2C4A5421F904}" dt="2020-05-04T18:58:20.856" v="4858" actId="26606"/>
          <ac:spMkLst>
            <pc:docMk/>
            <pc:sldMk cId="2860017650" sldId="383"/>
            <ac:spMk id="6" creationId="{2A5D1F10-7CE8-42BA-9D88-8C4CFB15B32C}"/>
          </ac:spMkLst>
        </pc:spChg>
        <pc:spChg chg="add">
          <ac:chgData name="Phil Busardo" userId="6ba8b4d21c03cc73" providerId="LiveId" clId="{75A632B1-4A34-4DC6-BFB9-2C4A5421F904}" dt="2020-05-04T18:58:20.856" v="4858" actId="26606"/>
          <ac:spMkLst>
            <pc:docMk/>
            <pc:sldMk cId="2860017650" sldId="383"/>
            <ac:spMk id="13" creationId="{AC6EBE12-9B3E-43CB-B552-2C7A13853712}"/>
          </ac:spMkLst>
        </pc:spChg>
        <pc:spChg chg="add">
          <ac:chgData name="Phil Busardo" userId="6ba8b4d21c03cc73" providerId="LiveId" clId="{75A632B1-4A34-4DC6-BFB9-2C4A5421F904}" dt="2020-05-04T18:58:20.856" v="4858" actId="26606"/>
          <ac:spMkLst>
            <pc:docMk/>
            <pc:sldMk cId="2860017650" sldId="383"/>
            <ac:spMk id="17" creationId="{AF2529C0-FA6B-474D-B1E5-73BA7011F599}"/>
          </ac:spMkLst>
        </pc:spChg>
        <pc:picChg chg="add mod">
          <ac:chgData name="Phil Busardo" userId="6ba8b4d21c03cc73" providerId="LiveId" clId="{75A632B1-4A34-4DC6-BFB9-2C4A5421F904}" dt="2020-05-04T18:58:20.856" v="4858" actId="26606"/>
          <ac:picMkLst>
            <pc:docMk/>
            <pc:sldMk cId="2860017650" sldId="383"/>
            <ac:picMk id="8" creationId="{3D93C6B4-5D0A-444A-BEC1-BB7C36179CFF}"/>
          </ac:picMkLst>
        </pc:picChg>
        <pc:picChg chg="add">
          <ac:chgData name="Phil Busardo" userId="6ba8b4d21c03cc73" providerId="LiveId" clId="{75A632B1-4A34-4DC6-BFB9-2C4A5421F904}" dt="2020-05-04T18:58:20.856" v="4858" actId="26606"/>
          <ac:picMkLst>
            <pc:docMk/>
            <pc:sldMk cId="2860017650" sldId="383"/>
            <ac:picMk id="15" creationId="{137465C4-4FD6-41C0-9B8F-23FDEF424475}"/>
          </ac:picMkLst>
        </pc:picChg>
      </pc:sldChg>
      <pc:sldChg chg="addSp modSp add mod ord setBg setClrOvrMap">
        <pc:chgData name="Phil Busardo" userId="6ba8b4d21c03cc73" providerId="LiveId" clId="{75A632B1-4A34-4DC6-BFB9-2C4A5421F904}" dt="2020-05-04T18:55:14.969" v="4614" actId="20577"/>
        <pc:sldMkLst>
          <pc:docMk/>
          <pc:sldMk cId="1683282652" sldId="384"/>
        </pc:sldMkLst>
        <pc:spChg chg="mod">
          <ac:chgData name="Phil Busardo" userId="6ba8b4d21c03cc73" providerId="LiveId" clId="{75A632B1-4A34-4DC6-BFB9-2C4A5421F904}" dt="2020-05-04T18:50:48.337" v="4234" actId="26606"/>
          <ac:spMkLst>
            <pc:docMk/>
            <pc:sldMk cId="1683282652" sldId="384"/>
            <ac:spMk id="2" creationId="{FD0ED648-0AE5-43D8-BB5A-4B249D8D4A98}"/>
          </ac:spMkLst>
        </pc:spChg>
        <pc:spChg chg="mod ord">
          <ac:chgData name="Phil Busardo" userId="6ba8b4d21c03cc73" providerId="LiveId" clId="{75A632B1-4A34-4DC6-BFB9-2C4A5421F904}" dt="2020-05-04T18:55:14.969" v="4614" actId="20577"/>
          <ac:spMkLst>
            <pc:docMk/>
            <pc:sldMk cId="1683282652" sldId="384"/>
            <ac:spMk id="3" creationId="{82D3B6F0-ABEF-49FE-8659-92343FBDA3C8}"/>
          </ac:spMkLst>
        </pc:spChg>
        <pc:spChg chg="mod ord">
          <ac:chgData name="Phil Busardo" userId="6ba8b4d21c03cc73" providerId="LiveId" clId="{75A632B1-4A34-4DC6-BFB9-2C4A5421F904}" dt="2020-05-04T18:50:48.337" v="4234" actId="26606"/>
          <ac:spMkLst>
            <pc:docMk/>
            <pc:sldMk cId="1683282652" sldId="384"/>
            <ac:spMk id="4" creationId="{C7D1EFF9-45F3-4C48-B2EF-4687BDF97920}"/>
          </ac:spMkLst>
        </pc:spChg>
        <pc:spChg chg="mod">
          <ac:chgData name="Phil Busardo" userId="6ba8b4d21c03cc73" providerId="LiveId" clId="{75A632B1-4A34-4DC6-BFB9-2C4A5421F904}" dt="2020-05-04T18:50:48.337" v="4234" actId="26606"/>
          <ac:spMkLst>
            <pc:docMk/>
            <pc:sldMk cId="1683282652" sldId="384"/>
            <ac:spMk id="5" creationId="{2587B6EB-C909-4EF3-B711-E9D2B3E7C4D5}"/>
          </ac:spMkLst>
        </pc:spChg>
        <pc:spChg chg="mod ord">
          <ac:chgData name="Phil Busardo" userId="6ba8b4d21c03cc73" providerId="LiveId" clId="{75A632B1-4A34-4DC6-BFB9-2C4A5421F904}" dt="2020-05-04T18:50:48.337" v="4234" actId="26606"/>
          <ac:spMkLst>
            <pc:docMk/>
            <pc:sldMk cId="1683282652" sldId="384"/>
            <ac:spMk id="6" creationId="{2A5D1F10-7CE8-42BA-9D88-8C4CFB15B32C}"/>
          </ac:spMkLst>
        </pc:spChg>
        <pc:spChg chg="add">
          <ac:chgData name="Phil Busardo" userId="6ba8b4d21c03cc73" providerId="LiveId" clId="{75A632B1-4A34-4DC6-BFB9-2C4A5421F904}" dt="2020-05-04T18:50:48.337" v="4234" actId="26606"/>
          <ac:spMkLst>
            <pc:docMk/>
            <pc:sldMk cId="1683282652" sldId="384"/>
            <ac:spMk id="13" creationId="{AC6EBE12-9B3E-43CB-B552-2C7A13853712}"/>
          </ac:spMkLst>
        </pc:spChg>
        <pc:spChg chg="add">
          <ac:chgData name="Phil Busardo" userId="6ba8b4d21c03cc73" providerId="LiveId" clId="{75A632B1-4A34-4DC6-BFB9-2C4A5421F904}" dt="2020-05-04T18:50:48.337" v="4234" actId="26606"/>
          <ac:spMkLst>
            <pc:docMk/>
            <pc:sldMk cId="1683282652" sldId="384"/>
            <ac:spMk id="17" creationId="{AF2529C0-FA6B-474D-B1E5-73BA7011F599}"/>
          </ac:spMkLst>
        </pc:spChg>
        <pc:picChg chg="add mod">
          <ac:chgData name="Phil Busardo" userId="6ba8b4d21c03cc73" providerId="LiveId" clId="{75A632B1-4A34-4DC6-BFB9-2C4A5421F904}" dt="2020-05-04T18:50:48.337" v="4234" actId="26606"/>
          <ac:picMkLst>
            <pc:docMk/>
            <pc:sldMk cId="1683282652" sldId="384"/>
            <ac:picMk id="8" creationId="{A670C9D3-3BD2-4A73-A5BD-7D633260EF75}"/>
          </ac:picMkLst>
        </pc:picChg>
        <pc:picChg chg="add">
          <ac:chgData name="Phil Busardo" userId="6ba8b4d21c03cc73" providerId="LiveId" clId="{75A632B1-4A34-4DC6-BFB9-2C4A5421F904}" dt="2020-05-04T18:50:48.337" v="4234" actId="26606"/>
          <ac:picMkLst>
            <pc:docMk/>
            <pc:sldMk cId="1683282652" sldId="384"/>
            <ac:picMk id="15" creationId="{137465C4-4FD6-41C0-9B8F-23FDEF424475}"/>
          </ac:picMkLst>
        </pc:picChg>
      </pc:sldChg>
      <pc:sldChg chg="addSp delSp modSp add mod setClrOvrMap">
        <pc:chgData name="Phil Busardo" userId="6ba8b4d21c03cc73" providerId="LiveId" clId="{75A632B1-4A34-4DC6-BFB9-2C4A5421F904}" dt="2020-05-04T18:50:24.728" v="4230" actId="26606"/>
        <pc:sldMkLst>
          <pc:docMk/>
          <pc:sldMk cId="1510783538" sldId="385"/>
        </pc:sldMkLst>
        <pc:spChg chg="mod">
          <ac:chgData name="Phil Busardo" userId="6ba8b4d21c03cc73" providerId="LiveId" clId="{75A632B1-4A34-4DC6-BFB9-2C4A5421F904}" dt="2020-05-04T18:50:24.728" v="4230" actId="26606"/>
          <ac:spMkLst>
            <pc:docMk/>
            <pc:sldMk cId="1510783538" sldId="385"/>
            <ac:spMk id="2" creationId="{FD0ED648-0AE5-43D8-BB5A-4B249D8D4A98}"/>
          </ac:spMkLst>
        </pc:spChg>
        <pc:spChg chg="mod">
          <ac:chgData name="Phil Busardo" userId="6ba8b4d21c03cc73" providerId="LiveId" clId="{75A632B1-4A34-4DC6-BFB9-2C4A5421F904}" dt="2020-05-04T18:50:24.728" v="4230" actId="26606"/>
          <ac:spMkLst>
            <pc:docMk/>
            <pc:sldMk cId="1510783538" sldId="385"/>
            <ac:spMk id="3" creationId="{82D3B6F0-ABEF-49FE-8659-92343FBDA3C8}"/>
          </ac:spMkLst>
        </pc:spChg>
        <pc:spChg chg="mod">
          <ac:chgData name="Phil Busardo" userId="6ba8b4d21c03cc73" providerId="LiveId" clId="{75A632B1-4A34-4DC6-BFB9-2C4A5421F904}" dt="2020-05-04T18:50:24.702" v="4229" actId="26606"/>
          <ac:spMkLst>
            <pc:docMk/>
            <pc:sldMk cId="1510783538" sldId="385"/>
            <ac:spMk id="4" creationId="{C7D1EFF9-45F3-4C48-B2EF-4687BDF97920}"/>
          </ac:spMkLst>
        </pc:spChg>
        <pc:spChg chg="mod">
          <ac:chgData name="Phil Busardo" userId="6ba8b4d21c03cc73" providerId="LiveId" clId="{75A632B1-4A34-4DC6-BFB9-2C4A5421F904}" dt="2020-05-04T18:50:24.702" v="4229" actId="26606"/>
          <ac:spMkLst>
            <pc:docMk/>
            <pc:sldMk cId="1510783538" sldId="385"/>
            <ac:spMk id="5" creationId="{2587B6EB-C909-4EF3-B711-E9D2B3E7C4D5}"/>
          </ac:spMkLst>
        </pc:spChg>
        <pc:spChg chg="mod">
          <ac:chgData name="Phil Busardo" userId="6ba8b4d21c03cc73" providerId="LiveId" clId="{75A632B1-4A34-4DC6-BFB9-2C4A5421F904}" dt="2020-05-04T18:50:24.702" v="4229" actId="26606"/>
          <ac:spMkLst>
            <pc:docMk/>
            <pc:sldMk cId="1510783538" sldId="385"/>
            <ac:spMk id="6" creationId="{2A5D1F10-7CE8-42BA-9D88-8C4CFB15B32C}"/>
          </ac:spMkLst>
        </pc:spChg>
        <pc:spChg chg="add del">
          <ac:chgData name="Phil Busardo" userId="6ba8b4d21c03cc73" providerId="LiveId" clId="{75A632B1-4A34-4DC6-BFB9-2C4A5421F904}" dt="2020-05-04T18:50:24.728" v="4230" actId="26606"/>
          <ac:spMkLst>
            <pc:docMk/>
            <pc:sldMk cId="1510783538" sldId="385"/>
            <ac:spMk id="49" creationId="{8B836880-BF75-4385-9994-9270F8ACF1A7}"/>
          </ac:spMkLst>
        </pc:spChg>
        <pc:spChg chg="add del">
          <ac:chgData name="Phil Busardo" userId="6ba8b4d21c03cc73" providerId="LiveId" clId="{75A632B1-4A34-4DC6-BFB9-2C4A5421F904}" dt="2020-05-04T18:50:24.728" v="4230" actId="26606"/>
          <ac:spMkLst>
            <pc:docMk/>
            <pc:sldMk cId="1510783538" sldId="385"/>
            <ac:spMk id="51" creationId="{38D32B90-922C-4411-A898-3F03AA808A09}"/>
          </ac:spMkLst>
        </pc:spChg>
        <pc:spChg chg="add del">
          <ac:chgData name="Phil Busardo" userId="6ba8b4d21c03cc73" providerId="LiveId" clId="{75A632B1-4A34-4DC6-BFB9-2C4A5421F904}" dt="2020-05-04T18:50:24.702" v="4229" actId="26606"/>
          <ac:spMkLst>
            <pc:docMk/>
            <pc:sldMk cId="1510783538" sldId="385"/>
            <ac:spMk id="56" creationId="{AC6EBE12-9B3E-43CB-B552-2C7A13853712}"/>
          </ac:spMkLst>
        </pc:spChg>
        <pc:spChg chg="add del">
          <ac:chgData name="Phil Busardo" userId="6ba8b4d21c03cc73" providerId="LiveId" clId="{75A632B1-4A34-4DC6-BFB9-2C4A5421F904}" dt="2020-05-04T18:50:24.702" v="4229" actId="26606"/>
          <ac:spMkLst>
            <pc:docMk/>
            <pc:sldMk cId="1510783538" sldId="385"/>
            <ac:spMk id="60" creationId="{AF2529C0-FA6B-474D-B1E5-73BA7011F599}"/>
          </ac:spMkLst>
        </pc:spChg>
        <pc:spChg chg="add">
          <ac:chgData name="Phil Busardo" userId="6ba8b4d21c03cc73" providerId="LiveId" clId="{75A632B1-4A34-4DC6-BFB9-2C4A5421F904}" dt="2020-05-04T18:50:24.728" v="4230" actId="26606"/>
          <ac:spMkLst>
            <pc:docMk/>
            <pc:sldMk cId="1510783538" sldId="385"/>
            <ac:spMk id="62" creationId="{9DA15B1D-0133-4CB3-B7CC-61FA728745D1}"/>
          </ac:spMkLst>
        </pc:spChg>
        <pc:spChg chg="add">
          <ac:chgData name="Phil Busardo" userId="6ba8b4d21c03cc73" providerId="LiveId" clId="{75A632B1-4A34-4DC6-BFB9-2C4A5421F904}" dt="2020-05-04T18:50:24.728" v="4230" actId="26606"/>
          <ac:spMkLst>
            <pc:docMk/>
            <pc:sldMk cId="1510783538" sldId="385"/>
            <ac:spMk id="64" creationId="{B5BA9375-863F-4B24-9083-14FE819F8E05}"/>
          </ac:spMkLst>
        </pc:spChg>
        <pc:picChg chg="add mod ord">
          <ac:chgData name="Phil Busardo" userId="6ba8b4d21c03cc73" providerId="LiveId" clId="{75A632B1-4A34-4DC6-BFB9-2C4A5421F904}" dt="2020-05-04T18:50:24.728" v="4230" actId="26606"/>
          <ac:picMkLst>
            <pc:docMk/>
            <pc:sldMk cId="1510783538" sldId="385"/>
            <ac:picMk id="8" creationId="{4EEF4168-3A18-493D-8F33-FAB7D2282ACD}"/>
          </ac:picMkLst>
        </pc:picChg>
        <pc:picChg chg="del">
          <ac:chgData name="Phil Busardo" userId="6ba8b4d21c03cc73" providerId="LiveId" clId="{75A632B1-4A34-4DC6-BFB9-2C4A5421F904}" dt="2020-05-04T18:49:46.427" v="4224" actId="478"/>
          <ac:picMkLst>
            <pc:docMk/>
            <pc:sldMk cId="1510783538" sldId="385"/>
            <ac:picMk id="12" creationId="{328ECB22-933B-4480-A6E8-A873CC6DF4B5}"/>
          </ac:picMkLst>
        </pc:picChg>
        <pc:picChg chg="add del">
          <ac:chgData name="Phil Busardo" userId="6ba8b4d21c03cc73" providerId="LiveId" clId="{75A632B1-4A34-4DC6-BFB9-2C4A5421F904}" dt="2020-05-04T18:50:24.728" v="4230" actId="26606"/>
          <ac:picMkLst>
            <pc:docMk/>
            <pc:sldMk cId="1510783538" sldId="385"/>
            <ac:picMk id="50" creationId="{26BCFBE2-C65F-42E3-A14A-5D04B9842E44}"/>
          </ac:picMkLst>
        </pc:picChg>
        <pc:picChg chg="add del">
          <ac:chgData name="Phil Busardo" userId="6ba8b4d21c03cc73" providerId="LiveId" clId="{75A632B1-4A34-4DC6-BFB9-2C4A5421F904}" dt="2020-05-04T18:50:24.702" v="4229" actId="26606"/>
          <ac:picMkLst>
            <pc:docMk/>
            <pc:sldMk cId="1510783538" sldId="385"/>
            <ac:picMk id="58" creationId="{137465C4-4FD6-41C0-9B8F-23FDEF424475}"/>
          </ac:picMkLst>
        </pc:picChg>
        <pc:picChg chg="add">
          <ac:chgData name="Phil Busardo" userId="6ba8b4d21c03cc73" providerId="LiveId" clId="{75A632B1-4A34-4DC6-BFB9-2C4A5421F904}" dt="2020-05-04T18:50:24.728" v="4230" actId="26606"/>
          <ac:picMkLst>
            <pc:docMk/>
            <pc:sldMk cId="1510783538" sldId="385"/>
            <ac:picMk id="63" creationId="{3EF2F61C-287D-47BC-878F-C876F74FFDD2}"/>
          </ac:picMkLst>
        </pc:picChg>
      </pc:sldChg>
      <pc:sldChg chg="addSp delSp modSp add mod">
        <pc:chgData name="Phil Busardo" userId="6ba8b4d21c03cc73" providerId="LiveId" clId="{75A632B1-4A34-4DC6-BFB9-2C4A5421F904}" dt="2020-05-04T18:53:12.293" v="4389" actId="26606"/>
        <pc:sldMkLst>
          <pc:docMk/>
          <pc:sldMk cId="1038805795" sldId="386"/>
        </pc:sldMkLst>
        <pc:spChg chg="mod">
          <ac:chgData name="Phil Busardo" userId="6ba8b4d21c03cc73" providerId="LiveId" clId="{75A632B1-4A34-4DC6-BFB9-2C4A5421F904}" dt="2020-05-04T18:51:40.096" v="4384" actId="20577"/>
          <ac:spMkLst>
            <pc:docMk/>
            <pc:sldMk cId="1038805795" sldId="386"/>
            <ac:spMk id="3" creationId="{82D3B6F0-ABEF-49FE-8659-92343FBDA3C8}"/>
          </ac:spMkLst>
        </pc:spChg>
        <pc:spChg chg="del">
          <ac:chgData name="Phil Busardo" userId="6ba8b4d21c03cc73" providerId="LiveId" clId="{75A632B1-4A34-4DC6-BFB9-2C4A5421F904}" dt="2020-05-04T18:53:12.293" v="4389" actId="26606"/>
          <ac:spMkLst>
            <pc:docMk/>
            <pc:sldMk cId="1038805795" sldId="386"/>
            <ac:spMk id="13" creationId="{AC6EBE12-9B3E-43CB-B552-2C7A13853712}"/>
          </ac:spMkLst>
        </pc:spChg>
        <pc:spChg chg="del">
          <ac:chgData name="Phil Busardo" userId="6ba8b4d21c03cc73" providerId="LiveId" clId="{75A632B1-4A34-4DC6-BFB9-2C4A5421F904}" dt="2020-05-04T18:53:12.293" v="4389" actId="26606"/>
          <ac:spMkLst>
            <pc:docMk/>
            <pc:sldMk cId="1038805795" sldId="386"/>
            <ac:spMk id="17" creationId="{AF2529C0-FA6B-474D-B1E5-73BA7011F599}"/>
          </ac:spMkLst>
        </pc:spChg>
        <pc:spChg chg="add">
          <ac:chgData name="Phil Busardo" userId="6ba8b4d21c03cc73" providerId="LiveId" clId="{75A632B1-4A34-4DC6-BFB9-2C4A5421F904}" dt="2020-05-04T18:53:12.293" v="4389" actId="26606"/>
          <ac:spMkLst>
            <pc:docMk/>
            <pc:sldMk cId="1038805795" sldId="386"/>
            <ac:spMk id="22" creationId="{AC6EBE12-9B3E-43CB-B552-2C7A13853712}"/>
          </ac:spMkLst>
        </pc:spChg>
        <pc:spChg chg="add">
          <ac:chgData name="Phil Busardo" userId="6ba8b4d21c03cc73" providerId="LiveId" clId="{75A632B1-4A34-4DC6-BFB9-2C4A5421F904}" dt="2020-05-04T18:53:12.293" v="4389" actId="26606"/>
          <ac:spMkLst>
            <pc:docMk/>
            <pc:sldMk cId="1038805795" sldId="386"/>
            <ac:spMk id="26" creationId="{AF2529C0-FA6B-474D-B1E5-73BA7011F599}"/>
          </ac:spMkLst>
        </pc:spChg>
        <pc:picChg chg="del">
          <ac:chgData name="Phil Busardo" userId="6ba8b4d21c03cc73" providerId="LiveId" clId="{75A632B1-4A34-4DC6-BFB9-2C4A5421F904}" dt="2020-05-04T18:53:03.240" v="4385" actId="478"/>
          <ac:picMkLst>
            <pc:docMk/>
            <pc:sldMk cId="1038805795" sldId="386"/>
            <ac:picMk id="8" creationId="{A670C9D3-3BD2-4A73-A5BD-7D633260EF75}"/>
          </ac:picMkLst>
        </pc:picChg>
        <pc:picChg chg="add mod ord">
          <ac:chgData name="Phil Busardo" userId="6ba8b4d21c03cc73" providerId="LiveId" clId="{75A632B1-4A34-4DC6-BFB9-2C4A5421F904}" dt="2020-05-04T18:53:12.293" v="4389" actId="26606"/>
          <ac:picMkLst>
            <pc:docMk/>
            <pc:sldMk cId="1038805795" sldId="386"/>
            <ac:picMk id="9" creationId="{F5C0D4C7-F702-4E09-B1E9-CD350690EFF8}"/>
          </ac:picMkLst>
        </pc:picChg>
        <pc:picChg chg="del">
          <ac:chgData name="Phil Busardo" userId="6ba8b4d21c03cc73" providerId="LiveId" clId="{75A632B1-4A34-4DC6-BFB9-2C4A5421F904}" dt="2020-05-04T18:53:12.293" v="4389" actId="26606"/>
          <ac:picMkLst>
            <pc:docMk/>
            <pc:sldMk cId="1038805795" sldId="386"/>
            <ac:picMk id="15" creationId="{137465C4-4FD6-41C0-9B8F-23FDEF424475}"/>
          </ac:picMkLst>
        </pc:picChg>
        <pc:picChg chg="add">
          <ac:chgData name="Phil Busardo" userId="6ba8b4d21c03cc73" providerId="LiveId" clId="{75A632B1-4A34-4DC6-BFB9-2C4A5421F904}" dt="2020-05-04T18:53:12.293" v="4389" actId="26606"/>
          <ac:picMkLst>
            <pc:docMk/>
            <pc:sldMk cId="1038805795" sldId="386"/>
            <ac:picMk id="24" creationId="{137465C4-4FD6-41C0-9B8F-23FDEF424475}"/>
          </ac:picMkLst>
        </pc:picChg>
      </pc:sldChg>
      <pc:sldChg chg="modSp add mod">
        <pc:chgData name="Phil Busardo" userId="6ba8b4d21c03cc73" providerId="LiveId" clId="{75A632B1-4A34-4DC6-BFB9-2C4A5421F904}" dt="2020-05-04T18:54:19.672" v="4580" actId="20577"/>
        <pc:sldMkLst>
          <pc:docMk/>
          <pc:sldMk cId="279436091" sldId="387"/>
        </pc:sldMkLst>
        <pc:spChg chg="mod">
          <ac:chgData name="Phil Busardo" userId="6ba8b4d21c03cc73" providerId="LiveId" clId="{75A632B1-4A34-4DC6-BFB9-2C4A5421F904}" dt="2020-05-04T18:54:19.672" v="4580" actId="20577"/>
          <ac:spMkLst>
            <pc:docMk/>
            <pc:sldMk cId="279436091" sldId="387"/>
            <ac:spMk id="3" creationId="{82D3B6F0-ABEF-49FE-8659-92343FBDA3C8}"/>
          </ac:spMkLst>
        </pc:spChg>
      </pc:sldChg>
      <pc:sldChg chg="addSp modSp add mod setBg setClrOvrMap">
        <pc:chgData name="Phil Busardo" userId="6ba8b4d21c03cc73" providerId="LiveId" clId="{75A632B1-4A34-4DC6-BFB9-2C4A5421F904}" dt="2020-05-04T19:01:02.479" v="4905" actId="26606"/>
        <pc:sldMkLst>
          <pc:docMk/>
          <pc:sldMk cId="2667374268" sldId="388"/>
        </pc:sldMkLst>
        <pc:spChg chg="mod">
          <ac:chgData name="Phil Busardo" userId="6ba8b4d21c03cc73" providerId="LiveId" clId="{75A632B1-4A34-4DC6-BFB9-2C4A5421F904}" dt="2020-05-04T19:01:02.479" v="4905" actId="26606"/>
          <ac:spMkLst>
            <pc:docMk/>
            <pc:sldMk cId="2667374268" sldId="388"/>
            <ac:spMk id="2" creationId="{FD0ED648-0AE5-43D8-BB5A-4B249D8D4A98}"/>
          </ac:spMkLst>
        </pc:spChg>
        <pc:spChg chg="mod ord">
          <ac:chgData name="Phil Busardo" userId="6ba8b4d21c03cc73" providerId="LiveId" clId="{75A632B1-4A34-4DC6-BFB9-2C4A5421F904}" dt="2020-05-04T19:01:02.479" v="4905" actId="26606"/>
          <ac:spMkLst>
            <pc:docMk/>
            <pc:sldMk cId="2667374268" sldId="388"/>
            <ac:spMk id="3" creationId="{82D3B6F0-ABEF-49FE-8659-92343FBDA3C8}"/>
          </ac:spMkLst>
        </pc:spChg>
        <pc:spChg chg="mod ord">
          <ac:chgData name="Phil Busardo" userId="6ba8b4d21c03cc73" providerId="LiveId" clId="{75A632B1-4A34-4DC6-BFB9-2C4A5421F904}" dt="2020-05-04T19:01:02.479" v="4905" actId="26606"/>
          <ac:spMkLst>
            <pc:docMk/>
            <pc:sldMk cId="2667374268" sldId="388"/>
            <ac:spMk id="4" creationId="{C7D1EFF9-45F3-4C48-B2EF-4687BDF97920}"/>
          </ac:spMkLst>
        </pc:spChg>
        <pc:spChg chg="mod">
          <ac:chgData name="Phil Busardo" userId="6ba8b4d21c03cc73" providerId="LiveId" clId="{75A632B1-4A34-4DC6-BFB9-2C4A5421F904}" dt="2020-05-04T19:01:02.479" v="4905" actId="26606"/>
          <ac:spMkLst>
            <pc:docMk/>
            <pc:sldMk cId="2667374268" sldId="388"/>
            <ac:spMk id="5" creationId="{2587B6EB-C909-4EF3-B711-E9D2B3E7C4D5}"/>
          </ac:spMkLst>
        </pc:spChg>
        <pc:spChg chg="mod ord">
          <ac:chgData name="Phil Busardo" userId="6ba8b4d21c03cc73" providerId="LiveId" clId="{75A632B1-4A34-4DC6-BFB9-2C4A5421F904}" dt="2020-05-04T19:01:02.479" v="4905" actId="26606"/>
          <ac:spMkLst>
            <pc:docMk/>
            <pc:sldMk cId="2667374268" sldId="388"/>
            <ac:spMk id="6" creationId="{2A5D1F10-7CE8-42BA-9D88-8C4CFB15B32C}"/>
          </ac:spMkLst>
        </pc:spChg>
        <pc:spChg chg="add">
          <ac:chgData name="Phil Busardo" userId="6ba8b4d21c03cc73" providerId="LiveId" clId="{75A632B1-4A34-4DC6-BFB9-2C4A5421F904}" dt="2020-05-04T19:01:02.479" v="4905" actId="26606"/>
          <ac:spMkLst>
            <pc:docMk/>
            <pc:sldMk cId="2667374268" sldId="388"/>
            <ac:spMk id="13" creationId="{AC6EBE12-9B3E-43CB-B552-2C7A13853712}"/>
          </ac:spMkLst>
        </pc:spChg>
        <pc:spChg chg="add">
          <ac:chgData name="Phil Busardo" userId="6ba8b4d21c03cc73" providerId="LiveId" clId="{75A632B1-4A34-4DC6-BFB9-2C4A5421F904}" dt="2020-05-04T19:01:02.479" v="4905" actId="26606"/>
          <ac:spMkLst>
            <pc:docMk/>
            <pc:sldMk cId="2667374268" sldId="388"/>
            <ac:spMk id="17" creationId="{AF2529C0-FA6B-474D-B1E5-73BA7011F599}"/>
          </ac:spMkLst>
        </pc:spChg>
        <pc:picChg chg="add mod">
          <ac:chgData name="Phil Busardo" userId="6ba8b4d21c03cc73" providerId="LiveId" clId="{75A632B1-4A34-4DC6-BFB9-2C4A5421F904}" dt="2020-05-04T19:01:02.479" v="4905" actId="26606"/>
          <ac:picMkLst>
            <pc:docMk/>
            <pc:sldMk cId="2667374268" sldId="388"/>
            <ac:picMk id="8" creationId="{6E90D3CB-C324-44B0-9261-BEED25D97687}"/>
          </ac:picMkLst>
        </pc:picChg>
        <pc:picChg chg="add">
          <ac:chgData name="Phil Busardo" userId="6ba8b4d21c03cc73" providerId="LiveId" clId="{75A632B1-4A34-4DC6-BFB9-2C4A5421F904}" dt="2020-05-04T19:01:02.479" v="4905" actId="26606"/>
          <ac:picMkLst>
            <pc:docMk/>
            <pc:sldMk cId="2667374268" sldId="388"/>
            <ac:picMk id="15" creationId="{137465C4-4FD6-41C0-9B8F-23FDEF424475}"/>
          </ac:picMkLst>
        </pc:picChg>
      </pc:sldChg>
      <pc:sldChg chg="addSp modSp add mod setBg setClrOvrMap">
        <pc:chgData name="Phil Busardo" userId="6ba8b4d21c03cc73" providerId="LiveId" clId="{75A632B1-4A34-4DC6-BFB9-2C4A5421F904}" dt="2020-05-04T19:13:12.706" v="5342" actId="26606"/>
        <pc:sldMkLst>
          <pc:docMk/>
          <pc:sldMk cId="2220530738" sldId="389"/>
        </pc:sldMkLst>
        <pc:spChg chg="mod">
          <ac:chgData name="Phil Busardo" userId="6ba8b4d21c03cc73" providerId="LiveId" clId="{75A632B1-4A34-4DC6-BFB9-2C4A5421F904}" dt="2020-05-04T19:13:12.706" v="5342" actId="26606"/>
          <ac:spMkLst>
            <pc:docMk/>
            <pc:sldMk cId="2220530738" sldId="389"/>
            <ac:spMk id="2" creationId="{FD0ED648-0AE5-43D8-BB5A-4B249D8D4A98}"/>
          </ac:spMkLst>
        </pc:spChg>
        <pc:spChg chg="mod ord">
          <ac:chgData name="Phil Busardo" userId="6ba8b4d21c03cc73" providerId="LiveId" clId="{75A632B1-4A34-4DC6-BFB9-2C4A5421F904}" dt="2020-05-04T19:13:12.706" v="5342" actId="26606"/>
          <ac:spMkLst>
            <pc:docMk/>
            <pc:sldMk cId="2220530738" sldId="389"/>
            <ac:spMk id="3" creationId="{82D3B6F0-ABEF-49FE-8659-92343FBDA3C8}"/>
          </ac:spMkLst>
        </pc:spChg>
        <pc:spChg chg="mod ord">
          <ac:chgData name="Phil Busardo" userId="6ba8b4d21c03cc73" providerId="LiveId" clId="{75A632B1-4A34-4DC6-BFB9-2C4A5421F904}" dt="2020-05-04T19:13:12.706" v="5342" actId="26606"/>
          <ac:spMkLst>
            <pc:docMk/>
            <pc:sldMk cId="2220530738" sldId="389"/>
            <ac:spMk id="4" creationId="{C7D1EFF9-45F3-4C48-B2EF-4687BDF97920}"/>
          </ac:spMkLst>
        </pc:spChg>
        <pc:spChg chg="mod">
          <ac:chgData name="Phil Busardo" userId="6ba8b4d21c03cc73" providerId="LiveId" clId="{75A632B1-4A34-4DC6-BFB9-2C4A5421F904}" dt="2020-05-04T19:13:12.706" v="5342" actId="26606"/>
          <ac:spMkLst>
            <pc:docMk/>
            <pc:sldMk cId="2220530738" sldId="389"/>
            <ac:spMk id="5" creationId="{2587B6EB-C909-4EF3-B711-E9D2B3E7C4D5}"/>
          </ac:spMkLst>
        </pc:spChg>
        <pc:spChg chg="mod ord">
          <ac:chgData name="Phil Busardo" userId="6ba8b4d21c03cc73" providerId="LiveId" clId="{75A632B1-4A34-4DC6-BFB9-2C4A5421F904}" dt="2020-05-04T19:13:12.706" v="5342" actId="26606"/>
          <ac:spMkLst>
            <pc:docMk/>
            <pc:sldMk cId="2220530738" sldId="389"/>
            <ac:spMk id="6" creationId="{2A5D1F10-7CE8-42BA-9D88-8C4CFB15B32C}"/>
          </ac:spMkLst>
        </pc:spChg>
        <pc:spChg chg="add">
          <ac:chgData name="Phil Busardo" userId="6ba8b4d21c03cc73" providerId="LiveId" clId="{75A632B1-4A34-4DC6-BFB9-2C4A5421F904}" dt="2020-05-04T19:13:12.706" v="5342" actId="26606"/>
          <ac:spMkLst>
            <pc:docMk/>
            <pc:sldMk cId="2220530738" sldId="389"/>
            <ac:spMk id="13" creationId="{AC6EBE12-9B3E-43CB-B552-2C7A13853712}"/>
          </ac:spMkLst>
        </pc:spChg>
        <pc:spChg chg="add">
          <ac:chgData name="Phil Busardo" userId="6ba8b4d21c03cc73" providerId="LiveId" clId="{75A632B1-4A34-4DC6-BFB9-2C4A5421F904}" dt="2020-05-04T19:13:12.706" v="5342" actId="26606"/>
          <ac:spMkLst>
            <pc:docMk/>
            <pc:sldMk cId="2220530738" sldId="389"/>
            <ac:spMk id="17" creationId="{AF2529C0-FA6B-474D-B1E5-73BA7011F599}"/>
          </ac:spMkLst>
        </pc:spChg>
        <pc:picChg chg="add mod">
          <ac:chgData name="Phil Busardo" userId="6ba8b4d21c03cc73" providerId="LiveId" clId="{75A632B1-4A34-4DC6-BFB9-2C4A5421F904}" dt="2020-05-04T19:13:12.706" v="5342" actId="26606"/>
          <ac:picMkLst>
            <pc:docMk/>
            <pc:sldMk cId="2220530738" sldId="389"/>
            <ac:picMk id="8" creationId="{A5483D11-2268-4E70-B17B-52D1BA518F5F}"/>
          </ac:picMkLst>
        </pc:picChg>
        <pc:picChg chg="add">
          <ac:chgData name="Phil Busardo" userId="6ba8b4d21c03cc73" providerId="LiveId" clId="{75A632B1-4A34-4DC6-BFB9-2C4A5421F904}" dt="2020-05-04T19:13:12.706" v="5342" actId="26606"/>
          <ac:picMkLst>
            <pc:docMk/>
            <pc:sldMk cId="2220530738" sldId="389"/>
            <ac:picMk id="15" creationId="{137465C4-4FD6-41C0-9B8F-23FDEF424475}"/>
          </ac:picMkLst>
        </pc:picChg>
      </pc:sldChg>
      <pc:sldChg chg="addSp delSp modSp add mod setClrOvrMap">
        <pc:chgData name="Phil Busardo" userId="6ba8b4d21c03cc73" providerId="LiveId" clId="{75A632B1-4A34-4DC6-BFB9-2C4A5421F904}" dt="2020-05-04T19:04:55.591" v="4939" actId="26606"/>
        <pc:sldMkLst>
          <pc:docMk/>
          <pc:sldMk cId="1880888789" sldId="390"/>
        </pc:sldMkLst>
        <pc:spChg chg="mod">
          <ac:chgData name="Phil Busardo" userId="6ba8b4d21c03cc73" providerId="LiveId" clId="{75A632B1-4A34-4DC6-BFB9-2C4A5421F904}" dt="2020-05-04T19:04:55.591" v="4939" actId="26606"/>
          <ac:spMkLst>
            <pc:docMk/>
            <pc:sldMk cId="1880888789" sldId="390"/>
            <ac:spMk id="2" creationId="{FD0ED648-0AE5-43D8-BB5A-4B249D8D4A98}"/>
          </ac:spMkLst>
        </pc:spChg>
        <pc:spChg chg="mod">
          <ac:chgData name="Phil Busardo" userId="6ba8b4d21c03cc73" providerId="LiveId" clId="{75A632B1-4A34-4DC6-BFB9-2C4A5421F904}" dt="2020-05-04T19:04:55.591" v="4939" actId="26606"/>
          <ac:spMkLst>
            <pc:docMk/>
            <pc:sldMk cId="1880888789" sldId="390"/>
            <ac:spMk id="3" creationId="{82D3B6F0-ABEF-49FE-8659-92343FBDA3C8}"/>
          </ac:spMkLst>
        </pc:spChg>
        <pc:spChg chg="mod">
          <ac:chgData name="Phil Busardo" userId="6ba8b4d21c03cc73" providerId="LiveId" clId="{75A632B1-4A34-4DC6-BFB9-2C4A5421F904}" dt="2020-05-04T19:04:55.591" v="4939" actId="26606"/>
          <ac:spMkLst>
            <pc:docMk/>
            <pc:sldMk cId="1880888789" sldId="390"/>
            <ac:spMk id="4" creationId="{C7D1EFF9-45F3-4C48-B2EF-4687BDF97920}"/>
          </ac:spMkLst>
        </pc:spChg>
        <pc:spChg chg="mod">
          <ac:chgData name="Phil Busardo" userId="6ba8b4d21c03cc73" providerId="LiveId" clId="{75A632B1-4A34-4DC6-BFB9-2C4A5421F904}" dt="2020-05-04T19:04:55.591" v="4939" actId="26606"/>
          <ac:spMkLst>
            <pc:docMk/>
            <pc:sldMk cId="1880888789" sldId="390"/>
            <ac:spMk id="5" creationId="{2587B6EB-C909-4EF3-B711-E9D2B3E7C4D5}"/>
          </ac:spMkLst>
        </pc:spChg>
        <pc:spChg chg="mod">
          <ac:chgData name="Phil Busardo" userId="6ba8b4d21c03cc73" providerId="LiveId" clId="{75A632B1-4A34-4DC6-BFB9-2C4A5421F904}" dt="2020-05-04T19:04:55.591" v="4939" actId="26606"/>
          <ac:spMkLst>
            <pc:docMk/>
            <pc:sldMk cId="1880888789" sldId="390"/>
            <ac:spMk id="6" creationId="{2A5D1F10-7CE8-42BA-9D88-8C4CFB15B32C}"/>
          </ac:spMkLst>
        </pc:spChg>
        <pc:spChg chg="del">
          <ac:chgData name="Phil Busardo" userId="6ba8b4d21c03cc73" providerId="LiveId" clId="{75A632B1-4A34-4DC6-BFB9-2C4A5421F904}" dt="2020-05-04T19:04:55.591" v="4939" actId="26606"/>
          <ac:spMkLst>
            <pc:docMk/>
            <pc:sldMk cId="1880888789" sldId="390"/>
            <ac:spMk id="13" creationId="{AC6EBE12-9B3E-43CB-B552-2C7A13853712}"/>
          </ac:spMkLst>
        </pc:spChg>
        <pc:spChg chg="del">
          <ac:chgData name="Phil Busardo" userId="6ba8b4d21c03cc73" providerId="LiveId" clId="{75A632B1-4A34-4DC6-BFB9-2C4A5421F904}" dt="2020-05-04T19:04:55.591" v="4939" actId="26606"/>
          <ac:spMkLst>
            <pc:docMk/>
            <pc:sldMk cId="1880888789" sldId="390"/>
            <ac:spMk id="17" creationId="{AF2529C0-FA6B-474D-B1E5-73BA7011F599}"/>
          </ac:spMkLst>
        </pc:spChg>
        <pc:spChg chg="add">
          <ac:chgData name="Phil Busardo" userId="6ba8b4d21c03cc73" providerId="LiveId" clId="{75A632B1-4A34-4DC6-BFB9-2C4A5421F904}" dt="2020-05-04T19:04:55.591" v="4939" actId="26606"/>
          <ac:spMkLst>
            <pc:docMk/>
            <pc:sldMk cId="1880888789" sldId="390"/>
            <ac:spMk id="22" creationId="{9DA15B1D-0133-4CB3-B7CC-61FA728745D1}"/>
          </ac:spMkLst>
        </pc:spChg>
        <pc:spChg chg="add">
          <ac:chgData name="Phil Busardo" userId="6ba8b4d21c03cc73" providerId="LiveId" clId="{75A632B1-4A34-4DC6-BFB9-2C4A5421F904}" dt="2020-05-04T19:04:55.591" v="4939" actId="26606"/>
          <ac:spMkLst>
            <pc:docMk/>
            <pc:sldMk cId="1880888789" sldId="390"/>
            <ac:spMk id="26" creationId="{B5BA9375-863F-4B24-9083-14FE819F8E05}"/>
          </ac:spMkLst>
        </pc:spChg>
        <pc:picChg chg="del">
          <ac:chgData name="Phil Busardo" userId="6ba8b4d21c03cc73" providerId="LiveId" clId="{75A632B1-4A34-4DC6-BFB9-2C4A5421F904}" dt="2020-05-04T19:04:46.640" v="4935" actId="478"/>
          <ac:picMkLst>
            <pc:docMk/>
            <pc:sldMk cId="1880888789" sldId="390"/>
            <ac:picMk id="8" creationId="{6E90D3CB-C324-44B0-9261-BEED25D97687}"/>
          </ac:picMkLst>
        </pc:picChg>
        <pc:picChg chg="add mod ord">
          <ac:chgData name="Phil Busardo" userId="6ba8b4d21c03cc73" providerId="LiveId" clId="{75A632B1-4A34-4DC6-BFB9-2C4A5421F904}" dt="2020-05-04T19:04:55.591" v="4939" actId="26606"/>
          <ac:picMkLst>
            <pc:docMk/>
            <pc:sldMk cId="1880888789" sldId="390"/>
            <ac:picMk id="9" creationId="{0AB739D3-E769-4B37-A1D9-ABEB180DE657}"/>
          </ac:picMkLst>
        </pc:picChg>
        <pc:picChg chg="del">
          <ac:chgData name="Phil Busardo" userId="6ba8b4d21c03cc73" providerId="LiveId" clId="{75A632B1-4A34-4DC6-BFB9-2C4A5421F904}" dt="2020-05-04T19:04:55.591" v="4939" actId="26606"/>
          <ac:picMkLst>
            <pc:docMk/>
            <pc:sldMk cId="1880888789" sldId="390"/>
            <ac:picMk id="15" creationId="{137465C4-4FD6-41C0-9B8F-23FDEF424475}"/>
          </ac:picMkLst>
        </pc:picChg>
        <pc:picChg chg="add">
          <ac:chgData name="Phil Busardo" userId="6ba8b4d21c03cc73" providerId="LiveId" clId="{75A632B1-4A34-4DC6-BFB9-2C4A5421F904}" dt="2020-05-04T19:04:55.591" v="4939" actId="26606"/>
          <ac:picMkLst>
            <pc:docMk/>
            <pc:sldMk cId="1880888789" sldId="390"/>
            <ac:picMk id="24" creationId="{3EF2F61C-287D-47BC-878F-C876F74FFDD2}"/>
          </ac:picMkLst>
        </pc:picChg>
      </pc:sldChg>
      <pc:sldChg chg="addSp modSp add mod setBg setClrOvrMap">
        <pc:chgData name="Phil Busardo" userId="6ba8b4d21c03cc73" providerId="LiveId" clId="{75A632B1-4A34-4DC6-BFB9-2C4A5421F904}" dt="2020-05-04T19:14:11.701" v="5346" actId="26606"/>
        <pc:sldMkLst>
          <pc:docMk/>
          <pc:sldMk cId="1796933051" sldId="391"/>
        </pc:sldMkLst>
        <pc:spChg chg="mod">
          <ac:chgData name="Phil Busardo" userId="6ba8b4d21c03cc73" providerId="LiveId" clId="{75A632B1-4A34-4DC6-BFB9-2C4A5421F904}" dt="2020-05-04T19:14:11.701" v="5346" actId="26606"/>
          <ac:spMkLst>
            <pc:docMk/>
            <pc:sldMk cId="1796933051" sldId="391"/>
            <ac:spMk id="2" creationId="{FD0ED648-0AE5-43D8-BB5A-4B249D8D4A98}"/>
          </ac:spMkLst>
        </pc:spChg>
        <pc:spChg chg="mod ord">
          <ac:chgData name="Phil Busardo" userId="6ba8b4d21c03cc73" providerId="LiveId" clId="{75A632B1-4A34-4DC6-BFB9-2C4A5421F904}" dt="2020-05-04T19:14:11.701" v="5346" actId="26606"/>
          <ac:spMkLst>
            <pc:docMk/>
            <pc:sldMk cId="1796933051" sldId="391"/>
            <ac:spMk id="3" creationId="{82D3B6F0-ABEF-49FE-8659-92343FBDA3C8}"/>
          </ac:spMkLst>
        </pc:spChg>
        <pc:spChg chg="mod ord">
          <ac:chgData name="Phil Busardo" userId="6ba8b4d21c03cc73" providerId="LiveId" clId="{75A632B1-4A34-4DC6-BFB9-2C4A5421F904}" dt="2020-05-04T19:14:11.701" v="5346" actId="26606"/>
          <ac:spMkLst>
            <pc:docMk/>
            <pc:sldMk cId="1796933051" sldId="391"/>
            <ac:spMk id="4" creationId="{C7D1EFF9-45F3-4C48-B2EF-4687BDF97920}"/>
          </ac:spMkLst>
        </pc:spChg>
        <pc:spChg chg="mod">
          <ac:chgData name="Phil Busardo" userId="6ba8b4d21c03cc73" providerId="LiveId" clId="{75A632B1-4A34-4DC6-BFB9-2C4A5421F904}" dt="2020-05-04T19:14:11.701" v="5346" actId="26606"/>
          <ac:spMkLst>
            <pc:docMk/>
            <pc:sldMk cId="1796933051" sldId="391"/>
            <ac:spMk id="5" creationId="{2587B6EB-C909-4EF3-B711-E9D2B3E7C4D5}"/>
          </ac:spMkLst>
        </pc:spChg>
        <pc:spChg chg="mod ord">
          <ac:chgData name="Phil Busardo" userId="6ba8b4d21c03cc73" providerId="LiveId" clId="{75A632B1-4A34-4DC6-BFB9-2C4A5421F904}" dt="2020-05-04T19:14:11.701" v="5346" actId="26606"/>
          <ac:spMkLst>
            <pc:docMk/>
            <pc:sldMk cId="1796933051" sldId="391"/>
            <ac:spMk id="6" creationId="{2A5D1F10-7CE8-42BA-9D88-8C4CFB15B32C}"/>
          </ac:spMkLst>
        </pc:spChg>
        <pc:spChg chg="add">
          <ac:chgData name="Phil Busardo" userId="6ba8b4d21c03cc73" providerId="LiveId" clId="{75A632B1-4A34-4DC6-BFB9-2C4A5421F904}" dt="2020-05-04T19:14:11.701" v="5346" actId="26606"/>
          <ac:spMkLst>
            <pc:docMk/>
            <pc:sldMk cId="1796933051" sldId="391"/>
            <ac:spMk id="13" creationId="{AC6EBE12-9B3E-43CB-B552-2C7A13853712}"/>
          </ac:spMkLst>
        </pc:spChg>
        <pc:spChg chg="add">
          <ac:chgData name="Phil Busardo" userId="6ba8b4d21c03cc73" providerId="LiveId" clId="{75A632B1-4A34-4DC6-BFB9-2C4A5421F904}" dt="2020-05-04T19:14:11.701" v="5346" actId="26606"/>
          <ac:spMkLst>
            <pc:docMk/>
            <pc:sldMk cId="1796933051" sldId="391"/>
            <ac:spMk id="17" creationId="{AF2529C0-FA6B-474D-B1E5-73BA7011F599}"/>
          </ac:spMkLst>
        </pc:spChg>
        <pc:picChg chg="add mod">
          <ac:chgData name="Phil Busardo" userId="6ba8b4d21c03cc73" providerId="LiveId" clId="{75A632B1-4A34-4DC6-BFB9-2C4A5421F904}" dt="2020-05-04T19:14:11.701" v="5346" actId="26606"/>
          <ac:picMkLst>
            <pc:docMk/>
            <pc:sldMk cId="1796933051" sldId="391"/>
            <ac:picMk id="8" creationId="{0162D1E3-0699-4023-B639-B94AEBAF0824}"/>
          </ac:picMkLst>
        </pc:picChg>
        <pc:picChg chg="add">
          <ac:chgData name="Phil Busardo" userId="6ba8b4d21c03cc73" providerId="LiveId" clId="{75A632B1-4A34-4DC6-BFB9-2C4A5421F904}" dt="2020-05-04T19:14:11.701" v="5346" actId="26606"/>
          <ac:picMkLst>
            <pc:docMk/>
            <pc:sldMk cId="1796933051" sldId="391"/>
            <ac:picMk id="15" creationId="{137465C4-4FD6-41C0-9B8F-23FDEF424475}"/>
          </ac:picMkLst>
        </pc:picChg>
      </pc:sldChg>
      <pc:sldChg chg="addSp modSp add mod ord">
        <pc:chgData name="Phil Busardo" userId="6ba8b4d21c03cc73" providerId="LiveId" clId="{75A632B1-4A34-4DC6-BFB9-2C4A5421F904}" dt="2020-05-04T19:27:46.203" v="6223" actId="403"/>
        <pc:sldMkLst>
          <pc:docMk/>
          <pc:sldMk cId="1941331868" sldId="392"/>
        </pc:sldMkLst>
        <pc:spChg chg="mod">
          <ac:chgData name="Phil Busardo" userId="6ba8b4d21c03cc73" providerId="LiveId" clId="{75A632B1-4A34-4DC6-BFB9-2C4A5421F904}" dt="2020-05-04T19:27:46.203" v="6223" actId="403"/>
          <ac:spMkLst>
            <pc:docMk/>
            <pc:sldMk cId="1941331868" sldId="392"/>
            <ac:spMk id="3" creationId="{82D3B6F0-ABEF-49FE-8659-92343FBDA3C8}"/>
          </ac:spMkLst>
        </pc:spChg>
        <pc:picChg chg="add mod">
          <ac:chgData name="Phil Busardo" userId="6ba8b4d21c03cc73" providerId="LiveId" clId="{75A632B1-4A34-4DC6-BFB9-2C4A5421F904}" dt="2020-05-04T19:27:36.207" v="6220" actId="1076"/>
          <ac:picMkLst>
            <pc:docMk/>
            <pc:sldMk cId="1941331868" sldId="392"/>
            <ac:picMk id="8" creationId="{BCE14DED-5D5F-445E-8876-6442D1C0DE6E}"/>
          </ac:picMkLst>
        </pc:picChg>
      </pc:sldChg>
      <pc:sldChg chg="addSp delSp modSp add del mod ord setBg setClrOvrMap">
        <pc:chgData name="Phil Busardo" userId="6ba8b4d21c03cc73" providerId="LiveId" clId="{75A632B1-4A34-4DC6-BFB9-2C4A5421F904}" dt="2020-05-04T19:29:17.173" v="6224" actId="47"/>
        <pc:sldMkLst>
          <pc:docMk/>
          <pc:sldMk cId="1233194518" sldId="393"/>
        </pc:sldMkLst>
        <pc:spChg chg="mod">
          <ac:chgData name="Phil Busardo" userId="6ba8b4d21c03cc73" providerId="LiveId" clId="{75A632B1-4A34-4DC6-BFB9-2C4A5421F904}" dt="2020-05-04T19:26:17.095" v="6199" actId="26606"/>
          <ac:spMkLst>
            <pc:docMk/>
            <pc:sldMk cId="1233194518" sldId="393"/>
            <ac:spMk id="2" creationId="{FD0ED648-0AE5-43D8-BB5A-4B249D8D4A98}"/>
          </ac:spMkLst>
        </pc:spChg>
        <pc:spChg chg="mod ord">
          <ac:chgData name="Phil Busardo" userId="6ba8b4d21c03cc73" providerId="LiveId" clId="{75A632B1-4A34-4DC6-BFB9-2C4A5421F904}" dt="2020-05-04T19:26:17.095" v="6199" actId="26606"/>
          <ac:spMkLst>
            <pc:docMk/>
            <pc:sldMk cId="1233194518" sldId="393"/>
            <ac:spMk id="3" creationId="{82D3B6F0-ABEF-49FE-8659-92343FBDA3C8}"/>
          </ac:spMkLst>
        </pc:spChg>
        <pc:spChg chg="mod ord">
          <ac:chgData name="Phil Busardo" userId="6ba8b4d21c03cc73" providerId="LiveId" clId="{75A632B1-4A34-4DC6-BFB9-2C4A5421F904}" dt="2020-05-04T19:24:40.167" v="6179" actId="26606"/>
          <ac:spMkLst>
            <pc:docMk/>
            <pc:sldMk cId="1233194518" sldId="393"/>
            <ac:spMk id="4" creationId="{C7D1EFF9-45F3-4C48-B2EF-4687BDF97920}"/>
          </ac:spMkLst>
        </pc:spChg>
        <pc:spChg chg="mod">
          <ac:chgData name="Phil Busardo" userId="6ba8b4d21c03cc73" providerId="LiveId" clId="{75A632B1-4A34-4DC6-BFB9-2C4A5421F904}" dt="2020-05-04T19:24:40.167" v="6179" actId="26606"/>
          <ac:spMkLst>
            <pc:docMk/>
            <pc:sldMk cId="1233194518" sldId="393"/>
            <ac:spMk id="5" creationId="{2587B6EB-C909-4EF3-B711-E9D2B3E7C4D5}"/>
          </ac:spMkLst>
        </pc:spChg>
        <pc:spChg chg="mod ord">
          <ac:chgData name="Phil Busardo" userId="6ba8b4d21c03cc73" providerId="LiveId" clId="{75A632B1-4A34-4DC6-BFB9-2C4A5421F904}" dt="2020-05-04T19:24:40.167" v="6179" actId="26606"/>
          <ac:spMkLst>
            <pc:docMk/>
            <pc:sldMk cId="1233194518" sldId="393"/>
            <ac:spMk id="6" creationId="{2A5D1F10-7CE8-42BA-9D88-8C4CFB15B32C}"/>
          </ac:spMkLst>
        </pc:spChg>
        <pc:spChg chg="add del">
          <ac:chgData name="Phil Busardo" userId="6ba8b4d21c03cc73" providerId="LiveId" clId="{75A632B1-4A34-4DC6-BFB9-2C4A5421F904}" dt="2020-05-04T19:24:36.954" v="6174" actId="26606"/>
          <ac:spMkLst>
            <pc:docMk/>
            <pc:sldMk cId="1233194518" sldId="393"/>
            <ac:spMk id="13" creationId="{8B836880-BF75-4385-9994-9270F8ACF1A7}"/>
          </ac:spMkLst>
        </pc:spChg>
        <pc:spChg chg="add del">
          <ac:chgData name="Phil Busardo" userId="6ba8b4d21c03cc73" providerId="LiveId" clId="{75A632B1-4A34-4DC6-BFB9-2C4A5421F904}" dt="2020-05-04T19:24:36.954" v="6174" actId="26606"/>
          <ac:spMkLst>
            <pc:docMk/>
            <pc:sldMk cId="1233194518" sldId="393"/>
            <ac:spMk id="17" creationId="{38D32B90-922C-4411-A898-3F03AA808A09}"/>
          </ac:spMkLst>
        </pc:spChg>
        <pc:spChg chg="add del">
          <ac:chgData name="Phil Busardo" userId="6ba8b4d21c03cc73" providerId="LiveId" clId="{75A632B1-4A34-4DC6-BFB9-2C4A5421F904}" dt="2020-05-04T19:24:37.858" v="6176" actId="26606"/>
          <ac:spMkLst>
            <pc:docMk/>
            <pc:sldMk cId="1233194518" sldId="393"/>
            <ac:spMk id="19" creationId="{03FFF8D3-2EF3-4286-935A-D01BE3C85333}"/>
          </ac:spMkLst>
        </pc:spChg>
        <pc:spChg chg="add del">
          <ac:chgData name="Phil Busardo" userId="6ba8b4d21c03cc73" providerId="LiveId" clId="{75A632B1-4A34-4DC6-BFB9-2C4A5421F904}" dt="2020-05-04T19:24:37.858" v="6176" actId="26606"/>
          <ac:spMkLst>
            <pc:docMk/>
            <pc:sldMk cId="1233194518" sldId="393"/>
            <ac:spMk id="21" creationId="{E6C57836-126B-4938-8C7A-3C3BCB59D383}"/>
          </ac:spMkLst>
        </pc:spChg>
        <pc:spChg chg="add del">
          <ac:chgData name="Phil Busardo" userId="6ba8b4d21c03cc73" providerId="LiveId" clId="{75A632B1-4A34-4DC6-BFB9-2C4A5421F904}" dt="2020-05-04T19:24:40.134" v="6178" actId="26606"/>
          <ac:spMkLst>
            <pc:docMk/>
            <pc:sldMk cId="1233194518" sldId="393"/>
            <ac:spMk id="23" creationId="{9DA15B1D-0133-4CB3-B7CC-61FA728745D1}"/>
          </ac:spMkLst>
        </pc:spChg>
        <pc:spChg chg="add del">
          <ac:chgData name="Phil Busardo" userId="6ba8b4d21c03cc73" providerId="LiveId" clId="{75A632B1-4A34-4DC6-BFB9-2C4A5421F904}" dt="2020-05-04T19:24:40.134" v="6178" actId="26606"/>
          <ac:spMkLst>
            <pc:docMk/>
            <pc:sldMk cId="1233194518" sldId="393"/>
            <ac:spMk id="25" creationId="{B5BA9375-863F-4B24-9083-14FE819F8E05}"/>
          </ac:spMkLst>
        </pc:spChg>
        <pc:spChg chg="add del">
          <ac:chgData name="Phil Busardo" userId="6ba8b4d21c03cc73" providerId="LiveId" clId="{75A632B1-4A34-4DC6-BFB9-2C4A5421F904}" dt="2020-05-04T19:26:17.095" v="6199" actId="26606"/>
          <ac:spMkLst>
            <pc:docMk/>
            <pc:sldMk cId="1233194518" sldId="393"/>
            <ac:spMk id="27" creationId="{AC6EBE12-9B3E-43CB-B552-2C7A13853712}"/>
          </ac:spMkLst>
        </pc:spChg>
        <pc:spChg chg="add del">
          <ac:chgData name="Phil Busardo" userId="6ba8b4d21c03cc73" providerId="LiveId" clId="{75A632B1-4A34-4DC6-BFB9-2C4A5421F904}" dt="2020-05-04T19:26:17.095" v="6199" actId="26606"/>
          <ac:spMkLst>
            <pc:docMk/>
            <pc:sldMk cId="1233194518" sldId="393"/>
            <ac:spMk id="29" creationId="{AF2529C0-FA6B-474D-B1E5-73BA7011F599}"/>
          </ac:spMkLst>
        </pc:spChg>
        <pc:spChg chg="add del">
          <ac:chgData name="Phil Busardo" userId="6ba8b4d21c03cc73" providerId="LiveId" clId="{75A632B1-4A34-4DC6-BFB9-2C4A5421F904}" dt="2020-05-04T19:26:38.234" v="6202" actId="26606"/>
          <ac:spMkLst>
            <pc:docMk/>
            <pc:sldMk cId="1233194518" sldId="393"/>
            <ac:spMk id="34" creationId="{AC6EBE12-9B3E-43CB-B552-2C7A13853712}"/>
          </ac:spMkLst>
        </pc:spChg>
        <pc:spChg chg="add del">
          <ac:chgData name="Phil Busardo" userId="6ba8b4d21c03cc73" providerId="LiveId" clId="{75A632B1-4A34-4DC6-BFB9-2C4A5421F904}" dt="2020-05-04T19:26:38.234" v="6202" actId="26606"/>
          <ac:spMkLst>
            <pc:docMk/>
            <pc:sldMk cId="1233194518" sldId="393"/>
            <ac:spMk id="38" creationId="{AF2529C0-FA6B-474D-B1E5-73BA7011F599}"/>
          </ac:spMkLst>
        </pc:spChg>
        <pc:spChg chg="add del">
          <ac:chgData name="Phil Busardo" userId="6ba8b4d21c03cc73" providerId="LiveId" clId="{75A632B1-4A34-4DC6-BFB9-2C4A5421F904}" dt="2020-05-04T19:26:38.234" v="6202" actId="26606"/>
          <ac:spMkLst>
            <pc:docMk/>
            <pc:sldMk cId="1233194518" sldId="393"/>
            <ac:spMk id="43" creationId="{AC6EBE12-9B3E-43CB-B552-2C7A13853712}"/>
          </ac:spMkLst>
        </pc:spChg>
        <pc:spChg chg="add del">
          <ac:chgData name="Phil Busardo" userId="6ba8b4d21c03cc73" providerId="LiveId" clId="{75A632B1-4A34-4DC6-BFB9-2C4A5421F904}" dt="2020-05-04T19:26:38.234" v="6202" actId="26606"/>
          <ac:spMkLst>
            <pc:docMk/>
            <pc:sldMk cId="1233194518" sldId="393"/>
            <ac:spMk id="47" creationId="{AF2529C0-FA6B-474D-B1E5-73BA7011F599}"/>
          </ac:spMkLst>
        </pc:spChg>
        <pc:picChg chg="add del mod">
          <ac:chgData name="Phil Busardo" userId="6ba8b4d21c03cc73" providerId="LiveId" clId="{75A632B1-4A34-4DC6-BFB9-2C4A5421F904}" dt="2020-05-04T19:26:09.974" v="6195" actId="478"/>
          <ac:picMkLst>
            <pc:docMk/>
            <pc:sldMk cId="1233194518" sldId="393"/>
            <ac:picMk id="8" creationId="{977F2BC5-D5CE-4890-BEDF-CDB446F5B8B2}"/>
          </ac:picMkLst>
        </pc:picChg>
        <pc:picChg chg="add mod ord">
          <ac:chgData name="Phil Busardo" userId="6ba8b4d21c03cc73" providerId="LiveId" clId="{75A632B1-4A34-4DC6-BFB9-2C4A5421F904}" dt="2020-05-04T19:26:38.981" v="6203" actId="14100"/>
          <ac:picMkLst>
            <pc:docMk/>
            <pc:sldMk cId="1233194518" sldId="393"/>
            <ac:picMk id="10" creationId="{EF2B13E5-A5F4-48B3-BB32-EB016C80EDAF}"/>
          </ac:picMkLst>
        </pc:picChg>
        <pc:picChg chg="add del">
          <ac:chgData name="Phil Busardo" userId="6ba8b4d21c03cc73" providerId="LiveId" clId="{75A632B1-4A34-4DC6-BFB9-2C4A5421F904}" dt="2020-05-04T19:24:36.954" v="6174" actId="26606"/>
          <ac:picMkLst>
            <pc:docMk/>
            <pc:sldMk cId="1233194518" sldId="393"/>
            <ac:picMk id="15" creationId="{26BCFBE2-C65F-42E3-A14A-5D04B9842E44}"/>
          </ac:picMkLst>
        </pc:picChg>
        <pc:picChg chg="add del">
          <ac:chgData name="Phil Busardo" userId="6ba8b4d21c03cc73" providerId="LiveId" clId="{75A632B1-4A34-4DC6-BFB9-2C4A5421F904}" dt="2020-05-04T19:24:37.858" v="6176" actId="26606"/>
          <ac:picMkLst>
            <pc:docMk/>
            <pc:sldMk cId="1233194518" sldId="393"/>
            <ac:picMk id="20" creationId="{CD8CCB43-545E-4064-8BB8-5C492D0F5F57}"/>
          </ac:picMkLst>
        </pc:picChg>
        <pc:picChg chg="add del">
          <ac:chgData name="Phil Busardo" userId="6ba8b4d21c03cc73" providerId="LiveId" clId="{75A632B1-4A34-4DC6-BFB9-2C4A5421F904}" dt="2020-05-04T19:24:40.134" v="6178" actId="26606"/>
          <ac:picMkLst>
            <pc:docMk/>
            <pc:sldMk cId="1233194518" sldId="393"/>
            <ac:picMk id="24" creationId="{3EF2F61C-287D-47BC-878F-C876F74FFDD2}"/>
          </ac:picMkLst>
        </pc:picChg>
        <pc:picChg chg="add del">
          <ac:chgData name="Phil Busardo" userId="6ba8b4d21c03cc73" providerId="LiveId" clId="{75A632B1-4A34-4DC6-BFB9-2C4A5421F904}" dt="2020-05-04T19:26:17.095" v="6199" actId="26606"/>
          <ac:picMkLst>
            <pc:docMk/>
            <pc:sldMk cId="1233194518" sldId="393"/>
            <ac:picMk id="28" creationId="{137465C4-4FD6-41C0-9B8F-23FDEF424475}"/>
          </ac:picMkLst>
        </pc:picChg>
        <pc:picChg chg="add del">
          <ac:chgData name="Phil Busardo" userId="6ba8b4d21c03cc73" providerId="LiveId" clId="{75A632B1-4A34-4DC6-BFB9-2C4A5421F904}" dt="2020-05-04T19:26:38.234" v="6202" actId="26606"/>
          <ac:picMkLst>
            <pc:docMk/>
            <pc:sldMk cId="1233194518" sldId="393"/>
            <ac:picMk id="36" creationId="{137465C4-4FD6-41C0-9B8F-23FDEF424475}"/>
          </ac:picMkLst>
        </pc:picChg>
        <pc:picChg chg="add del">
          <ac:chgData name="Phil Busardo" userId="6ba8b4d21c03cc73" providerId="LiveId" clId="{75A632B1-4A34-4DC6-BFB9-2C4A5421F904}" dt="2020-05-04T19:26:38.234" v="6202" actId="26606"/>
          <ac:picMkLst>
            <pc:docMk/>
            <pc:sldMk cId="1233194518" sldId="393"/>
            <ac:picMk id="45" creationId="{137465C4-4FD6-41C0-9B8F-23FDEF424475}"/>
          </ac:picMkLst>
        </pc:picChg>
      </pc:sldChg>
      <pc:sldChg chg="addSp delSp modSp add mod ord setBg setClrOvrMap">
        <pc:chgData name="Phil Busardo" userId="6ba8b4d21c03cc73" providerId="LiveId" clId="{75A632B1-4A34-4DC6-BFB9-2C4A5421F904}" dt="2020-05-04T19:29:42.106" v="6232" actId="26606"/>
        <pc:sldMkLst>
          <pc:docMk/>
          <pc:sldMk cId="1584700234" sldId="394"/>
        </pc:sldMkLst>
        <pc:spChg chg="mod">
          <ac:chgData name="Phil Busardo" userId="6ba8b4d21c03cc73" providerId="LiveId" clId="{75A632B1-4A34-4DC6-BFB9-2C4A5421F904}" dt="2020-05-04T19:29:42.106" v="6232" actId="26606"/>
          <ac:spMkLst>
            <pc:docMk/>
            <pc:sldMk cId="1584700234" sldId="394"/>
            <ac:spMk id="2" creationId="{FD0ED648-0AE5-43D8-BB5A-4B249D8D4A98}"/>
          </ac:spMkLst>
        </pc:spChg>
        <pc:spChg chg="mod ord">
          <ac:chgData name="Phil Busardo" userId="6ba8b4d21c03cc73" providerId="LiveId" clId="{75A632B1-4A34-4DC6-BFB9-2C4A5421F904}" dt="2020-05-04T19:29:42.106" v="6232" actId="26606"/>
          <ac:spMkLst>
            <pc:docMk/>
            <pc:sldMk cId="1584700234" sldId="394"/>
            <ac:spMk id="3" creationId="{82D3B6F0-ABEF-49FE-8659-92343FBDA3C8}"/>
          </ac:spMkLst>
        </pc:spChg>
        <pc:spChg chg="mod ord">
          <ac:chgData name="Phil Busardo" userId="6ba8b4d21c03cc73" providerId="LiveId" clId="{75A632B1-4A34-4DC6-BFB9-2C4A5421F904}" dt="2020-05-04T19:29:42.106" v="6232" actId="26606"/>
          <ac:spMkLst>
            <pc:docMk/>
            <pc:sldMk cId="1584700234" sldId="394"/>
            <ac:spMk id="4" creationId="{C7D1EFF9-45F3-4C48-B2EF-4687BDF97920}"/>
          </ac:spMkLst>
        </pc:spChg>
        <pc:spChg chg="mod">
          <ac:chgData name="Phil Busardo" userId="6ba8b4d21c03cc73" providerId="LiveId" clId="{75A632B1-4A34-4DC6-BFB9-2C4A5421F904}" dt="2020-05-04T19:29:42.106" v="6232" actId="26606"/>
          <ac:spMkLst>
            <pc:docMk/>
            <pc:sldMk cId="1584700234" sldId="394"/>
            <ac:spMk id="5" creationId="{2587B6EB-C909-4EF3-B711-E9D2B3E7C4D5}"/>
          </ac:spMkLst>
        </pc:spChg>
        <pc:spChg chg="mod ord">
          <ac:chgData name="Phil Busardo" userId="6ba8b4d21c03cc73" providerId="LiveId" clId="{75A632B1-4A34-4DC6-BFB9-2C4A5421F904}" dt="2020-05-04T19:29:42.106" v="6232" actId="26606"/>
          <ac:spMkLst>
            <pc:docMk/>
            <pc:sldMk cId="1584700234" sldId="394"/>
            <ac:spMk id="6" creationId="{2A5D1F10-7CE8-42BA-9D88-8C4CFB15B32C}"/>
          </ac:spMkLst>
        </pc:spChg>
        <pc:spChg chg="add del">
          <ac:chgData name="Phil Busardo" userId="6ba8b4d21c03cc73" providerId="LiveId" clId="{75A632B1-4A34-4DC6-BFB9-2C4A5421F904}" dt="2020-05-04T19:29:38.895" v="6229" actId="26606"/>
          <ac:spMkLst>
            <pc:docMk/>
            <pc:sldMk cId="1584700234" sldId="394"/>
            <ac:spMk id="13" creationId="{9DA15B1D-0133-4CB3-B7CC-61FA728745D1}"/>
          </ac:spMkLst>
        </pc:spChg>
        <pc:spChg chg="add del">
          <ac:chgData name="Phil Busardo" userId="6ba8b4d21c03cc73" providerId="LiveId" clId="{75A632B1-4A34-4DC6-BFB9-2C4A5421F904}" dt="2020-05-04T19:29:38.895" v="6229" actId="26606"/>
          <ac:spMkLst>
            <pc:docMk/>
            <pc:sldMk cId="1584700234" sldId="394"/>
            <ac:spMk id="17" creationId="{B5BA9375-863F-4B24-9083-14FE819F8E05}"/>
          </ac:spMkLst>
        </pc:spChg>
        <pc:spChg chg="add del">
          <ac:chgData name="Phil Busardo" userId="6ba8b4d21c03cc73" providerId="LiveId" clId="{75A632B1-4A34-4DC6-BFB9-2C4A5421F904}" dt="2020-05-04T19:29:42.076" v="6231" actId="26606"/>
          <ac:spMkLst>
            <pc:docMk/>
            <pc:sldMk cId="1584700234" sldId="394"/>
            <ac:spMk id="19" creationId="{03FFF8D3-2EF3-4286-935A-D01BE3C85333}"/>
          </ac:spMkLst>
        </pc:spChg>
        <pc:spChg chg="add del">
          <ac:chgData name="Phil Busardo" userId="6ba8b4d21c03cc73" providerId="LiveId" clId="{75A632B1-4A34-4DC6-BFB9-2C4A5421F904}" dt="2020-05-04T19:29:42.076" v="6231" actId="26606"/>
          <ac:spMkLst>
            <pc:docMk/>
            <pc:sldMk cId="1584700234" sldId="394"/>
            <ac:spMk id="21" creationId="{E6C57836-126B-4938-8C7A-3C3BCB59D383}"/>
          </ac:spMkLst>
        </pc:spChg>
        <pc:spChg chg="add">
          <ac:chgData name="Phil Busardo" userId="6ba8b4d21c03cc73" providerId="LiveId" clId="{75A632B1-4A34-4DC6-BFB9-2C4A5421F904}" dt="2020-05-04T19:29:42.106" v="6232" actId="26606"/>
          <ac:spMkLst>
            <pc:docMk/>
            <pc:sldMk cId="1584700234" sldId="394"/>
            <ac:spMk id="23" creationId="{AC6EBE12-9B3E-43CB-B552-2C7A13853712}"/>
          </ac:spMkLst>
        </pc:spChg>
        <pc:spChg chg="add">
          <ac:chgData name="Phil Busardo" userId="6ba8b4d21c03cc73" providerId="LiveId" clId="{75A632B1-4A34-4DC6-BFB9-2C4A5421F904}" dt="2020-05-04T19:29:42.106" v="6232" actId="26606"/>
          <ac:spMkLst>
            <pc:docMk/>
            <pc:sldMk cId="1584700234" sldId="394"/>
            <ac:spMk id="25" creationId="{AF2529C0-FA6B-474D-B1E5-73BA7011F599}"/>
          </ac:spMkLst>
        </pc:spChg>
        <pc:picChg chg="add mod">
          <ac:chgData name="Phil Busardo" userId="6ba8b4d21c03cc73" providerId="LiveId" clId="{75A632B1-4A34-4DC6-BFB9-2C4A5421F904}" dt="2020-05-04T19:29:42.106" v="6232" actId="26606"/>
          <ac:picMkLst>
            <pc:docMk/>
            <pc:sldMk cId="1584700234" sldId="394"/>
            <ac:picMk id="8" creationId="{B2821ABA-6A23-4059-8C29-F747D8046566}"/>
          </ac:picMkLst>
        </pc:picChg>
        <pc:picChg chg="add del">
          <ac:chgData name="Phil Busardo" userId="6ba8b4d21c03cc73" providerId="LiveId" clId="{75A632B1-4A34-4DC6-BFB9-2C4A5421F904}" dt="2020-05-04T19:29:38.895" v="6229" actId="26606"/>
          <ac:picMkLst>
            <pc:docMk/>
            <pc:sldMk cId="1584700234" sldId="394"/>
            <ac:picMk id="15" creationId="{3EF2F61C-287D-47BC-878F-C876F74FFDD2}"/>
          </ac:picMkLst>
        </pc:picChg>
        <pc:picChg chg="add del">
          <ac:chgData name="Phil Busardo" userId="6ba8b4d21c03cc73" providerId="LiveId" clId="{75A632B1-4A34-4DC6-BFB9-2C4A5421F904}" dt="2020-05-04T19:29:42.076" v="6231" actId="26606"/>
          <ac:picMkLst>
            <pc:docMk/>
            <pc:sldMk cId="1584700234" sldId="394"/>
            <ac:picMk id="20" creationId="{CD8CCB43-545E-4064-8BB8-5C492D0F5F57}"/>
          </ac:picMkLst>
        </pc:picChg>
        <pc:picChg chg="add">
          <ac:chgData name="Phil Busardo" userId="6ba8b4d21c03cc73" providerId="LiveId" clId="{75A632B1-4A34-4DC6-BFB9-2C4A5421F904}" dt="2020-05-04T19:29:42.106" v="6232" actId="26606"/>
          <ac:picMkLst>
            <pc:docMk/>
            <pc:sldMk cId="1584700234" sldId="394"/>
            <ac:picMk id="24" creationId="{137465C4-4FD6-41C0-9B8F-23FDEF424475}"/>
          </ac:picMkLst>
        </pc:picChg>
      </pc:sldChg>
      <pc:sldChg chg="addSp delSp modSp add mod setBg setClrOvrMap">
        <pc:chgData name="Phil Busardo" userId="6ba8b4d21c03cc73" providerId="LiveId" clId="{75A632B1-4A34-4DC6-BFB9-2C4A5421F904}" dt="2020-05-04T19:33:35.331" v="6523" actId="26606"/>
        <pc:sldMkLst>
          <pc:docMk/>
          <pc:sldMk cId="2466678957" sldId="395"/>
        </pc:sldMkLst>
        <pc:spChg chg="mod">
          <ac:chgData name="Phil Busardo" userId="6ba8b4d21c03cc73" providerId="LiveId" clId="{75A632B1-4A34-4DC6-BFB9-2C4A5421F904}" dt="2020-05-04T19:33:35.331" v="6523" actId="26606"/>
          <ac:spMkLst>
            <pc:docMk/>
            <pc:sldMk cId="2466678957" sldId="395"/>
            <ac:spMk id="2" creationId="{FD0ED648-0AE5-43D8-BB5A-4B249D8D4A98}"/>
          </ac:spMkLst>
        </pc:spChg>
        <pc:spChg chg="mod ord">
          <ac:chgData name="Phil Busardo" userId="6ba8b4d21c03cc73" providerId="LiveId" clId="{75A632B1-4A34-4DC6-BFB9-2C4A5421F904}" dt="2020-05-04T19:33:35.331" v="6523" actId="26606"/>
          <ac:spMkLst>
            <pc:docMk/>
            <pc:sldMk cId="2466678957" sldId="395"/>
            <ac:spMk id="3" creationId="{82D3B6F0-ABEF-49FE-8659-92343FBDA3C8}"/>
          </ac:spMkLst>
        </pc:spChg>
        <pc:spChg chg="mod ord">
          <ac:chgData name="Phil Busardo" userId="6ba8b4d21c03cc73" providerId="LiveId" clId="{75A632B1-4A34-4DC6-BFB9-2C4A5421F904}" dt="2020-05-04T19:33:35.331" v="6523" actId="26606"/>
          <ac:spMkLst>
            <pc:docMk/>
            <pc:sldMk cId="2466678957" sldId="395"/>
            <ac:spMk id="4" creationId="{C7D1EFF9-45F3-4C48-B2EF-4687BDF97920}"/>
          </ac:spMkLst>
        </pc:spChg>
        <pc:spChg chg="mod">
          <ac:chgData name="Phil Busardo" userId="6ba8b4d21c03cc73" providerId="LiveId" clId="{75A632B1-4A34-4DC6-BFB9-2C4A5421F904}" dt="2020-05-04T19:33:35.331" v="6523" actId="26606"/>
          <ac:spMkLst>
            <pc:docMk/>
            <pc:sldMk cId="2466678957" sldId="395"/>
            <ac:spMk id="5" creationId="{2587B6EB-C909-4EF3-B711-E9D2B3E7C4D5}"/>
          </ac:spMkLst>
        </pc:spChg>
        <pc:spChg chg="mod ord">
          <ac:chgData name="Phil Busardo" userId="6ba8b4d21c03cc73" providerId="LiveId" clId="{75A632B1-4A34-4DC6-BFB9-2C4A5421F904}" dt="2020-05-04T19:33:35.331" v="6523" actId="26606"/>
          <ac:spMkLst>
            <pc:docMk/>
            <pc:sldMk cId="2466678957" sldId="395"/>
            <ac:spMk id="6" creationId="{2A5D1F10-7CE8-42BA-9D88-8C4CFB15B32C}"/>
          </ac:spMkLst>
        </pc:spChg>
        <pc:spChg chg="add del">
          <ac:chgData name="Phil Busardo" userId="6ba8b4d21c03cc73" providerId="LiveId" clId="{75A632B1-4A34-4DC6-BFB9-2C4A5421F904}" dt="2020-05-04T19:33:35.301" v="6522" actId="26606"/>
          <ac:spMkLst>
            <pc:docMk/>
            <pc:sldMk cId="2466678957" sldId="395"/>
            <ac:spMk id="13" creationId="{9DA15B1D-0133-4CB3-B7CC-61FA728745D1}"/>
          </ac:spMkLst>
        </pc:spChg>
        <pc:spChg chg="add del">
          <ac:chgData name="Phil Busardo" userId="6ba8b4d21c03cc73" providerId="LiveId" clId="{75A632B1-4A34-4DC6-BFB9-2C4A5421F904}" dt="2020-05-04T19:33:35.301" v="6522" actId="26606"/>
          <ac:spMkLst>
            <pc:docMk/>
            <pc:sldMk cId="2466678957" sldId="395"/>
            <ac:spMk id="17" creationId="{B5BA9375-863F-4B24-9083-14FE819F8E05}"/>
          </ac:spMkLst>
        </pc:spChg>
        <pc:spChg chg="add">
          <ac:chgData name="Phil Busardo" userId="6ba8b4d21c03cc73" providerId="LiveId" clId="{75A632B1-4A34-4DC6-BFB9-2C4A5421F904}" dt="2020-05-04T19:33:35.331" v="6523" actId="26606"/>
          <ac:spMkLst>
            <pc:docMk/>
            <pc:sldMk cId="2466678957" sldId="395"/>
            <ac:spMk id="19" creationId="{AC6EBE12-9B3E-43CB-B552-2C7A13853712}"/>
          </ac:spMkLst>
        </pc:spChg>
        <pc:spChg chg="add">
          <ac:chgData name="Phil Busardo" userId="6ba8b4d21c03cc73" providerId="LiveId" clId="{75A632B1-4A34-4DC6-BFB9-2C4A5421F904}" dt="2020-05-04T19:33:35.331" v="6523" actId="26606"/>
          <ac:spMkLst>
            <pc:docMk/>
            <pc:sldMk cId="2466678957" sldId="395"/>
            <ac:spMk id="21" creationId="{AF2529C0-FA6B-474D-B1E5-73BA7011F599}"/>
          </ac:spMkLst>
        </pc:spChg>
        <pc:picChg chg="add mod">
          <ac:chgData name="Phil Busardo" userId="6ba8b4d21c03cc73" providerId="LiveId" clId="{75A632B1-4A34-4DC6-BFB9-2C4A5421F904}" dt="2020-05-04T19:33:35.331" v="6523" actId="26606"/>
          <ac:picMkLst>
            <pc:docMk/>
            <pc:sldMk cId="2466678957" sldId="395"/>
            <ac:picMk id="8" creationId="{912248BD-03D6-4DEA-B047-565EFC2C58FA}"/>
          </ac:picMkLst>
        </pc:picChg>
        <pc:picChg chg="add del">
          <ac:chgData name="Phil Busardo" userId="6ba8b4d21c03cc73" providerId="LiveId" clId="{75A632B1-4A34-4DC6-BFB9-2C4A5421F904}" dt="2020-05-04T19:33:35.301" v="6522" actId="26606"/>
          <ac:picMkLst>
            <pc:docMk/>
            <pc:sldMk cId="2466678957" sldId="395"/>
            <ac:picMk id="15" creationId="{3EF2F61C-287D-47BC-878F-C876F74FFDD2}"/>
          </ac:picMkLst>
        </pc:picChg>
        <pc:picChg chg="add">
          <ac:chgData name="Phil Busardo" userId="6ba8b4d21c03cc73" providerId="LiveId" clId="{75A632B1-4A34-4DC6-BFB9-2C4A5421F904}" dt="2020-05-04T19:33:35.331" v="6523" actId="26606"/>
          <ac:picMkLst>
            <pc:docMk/>
            <pc:sldMk cId="2466678957" sldId="395"/>
            <ac:picMk id="20" creationId="{137465C4-4FD6-41C0-9B8F-23FDEF424475}"/>
          </ac:picMkLst>
        </pc:picChg>
      </pc:sldChg>
      <pc:sldChg chg="add del">
        <pc:chgData name="Phil Busardo" userId="6ba8b4d21c03cc73" providerId="LiveId" clId="{75A632B1-4A34-4DC6-BFB9-2C4A5421F904}" dt="2020-05-04T19:34:51.871" v="6546" actId="47"/>
        <pc:sldMkLst>
          <pc:docMk/>
          <pc:sldMk cId="2062317667" sldId="396"/>
        </pc:sldMkLst>
      </pc:sldChg>
    </pc:docChg>
  </pc:docChgLst>
  <pc:docChgLst>
    <pc:chgData name="Phil Busardo" userId="6ba8b4d21c03cc73" providerId="LiveId" clId="{626794FD-9412-4D89-9BD7-E73C0F82B95A}"/>
    <pc:docChg chg="delSld">
      <pc:chgData name="Phil Busardo" userId="6ba8b4d21c03cc73" providerId="LiveId" clId="{626794FD-9412-4D89-9BD7-E73C0F82B95A}" dt="2020-05-13T00:30:36.778" v="0" actId="47"/>
      <pc:docMkLst>
        <pc:docMk/>
      </pc:docMkLst>
      <pc:sldChg chg="del">
        <pc:chgData name="Phil Busardo" userId="6ba8b4d21c03cc73" providerId="LiveId" clId="{626794FD-9412-4D89-9BD7-E73C0F82B95A}" dt="2020-05-13T00:30:36.778" v="0" actId="47"/>
        <pc:sldMkLst>
          <pc:docMk/>
          <pc:sldMk cId="3883103834" sldId="396"/>
        </pc:sldMkLst>
      </pc:sldChg>
    </pc:docChg>
  </pc:docChgLst>
  <pc:docChgLst>
    <pc:chgData name="Phil Busardo" userId="6ba8b4d21c03cc73" providerId="LiveId" clId="{122DB7FE-6FAB-4E15-BF1F-DAA3DB84A120}"/>
    <pc:docChg chg="custSel addSld delSld modSld sldOrd">
      <pc:chgData name="Phil Busardo" userId="6ba8b4d21c03cc73" providerId="LiveId" clId="{122DB7FE-6FAB-4E15-BF1F-DAA3DB84A120}" dt="2020-07-22T15:19:41.774" v="246" actId="1076"/>
      <pc:docMkLst>
        <pc:docMk/>
      </pc:docMkLst>
      <pc:sldChg chg="addSp delSp modSp mod">
        <pc:chgData name="Phil Busardo" userId="6ba8b4d21c03cc73" providerId="LiveId" clId="{122DB7FE-6FAB-4E15-BF1F-DAA3DB84A120}" dt="2020-07-22T15:19:41.774" v="246" actId="1076"/>
        <pc:sldMkLst>
          <pc:docMk/>
          <pc:sldMk cId="3831491627" sldId="270"/>
        </pc:sldMkLst>
        <pc:spChg chg="mod">
          <ac:chgData name="Phil Busardo" userId="6ba8b4d21c03cc73" providerId="LiveId" clId="{122DB7FE-6FAB-4E15-BF1F-DAA3DB84A120}" dt="2020-07-22T15:17:30.883" v="242" actId="14100"/>
          <ac:spMkLst>
            <pc:docMk/>
            <pc:sldMk cId="3831491627" sldId="270"/>
            <ac:spMk id="2" creationId="{E2894F1D-6AD9-4058-9E01-397C61E13493}"/>
          </ac:spMkLst>
        </pc:spChg>
        <pc:picChg chg="add mod">
          <ac:chgData name="Phil Busardo" userId="6ba8b4d21c03cc73" providerId="LiveId" clId="{122DB7FE-6FAB-4E15-BF1F-DAA3DB84A120}" dt="2020-07-22T15:19:41.774" v="246" actId="1076"/>
          <ac:picMkLst>
            <pc:docMk/>
            <pc:sldMk cId="3831491627" sldId="270"/>
            <ac:picMk id="7" creationId="{C23DD879-22AC-459C-8948-F8F1A3361EC1}"/>
          </ac:picMkLst>
        </pc:picChg>
        <pc:picChg chg="del mod">
          <ac:chgData name="Phil Busardo" userId="6ba8b4d21c03cc73" providerId="LiveId" clId="{122DB7FE-6FAB-4E15-BF1F-DAA3DB84A120}" dt="2020-07-22T15:17:12.148" v="219" actId="478"/>
          <ac:picMkLst>
            <pc:docMk/>
            <pc:sldMk cId="3831491627" sldId="270"/>
            <ac:picMk id="12" creationId="{D2E329F1-7EC3-49E8-9777-4E303A582811}"/>
          </ac:picMkLst>
        </pc:picChg>
        <pc:picChg chg="del">
          <ac:chgData name="Phil Busardo" userId="6ba8b4d21c03cc73" providerId="LiveId" clId="{122DB7FE-6FAB-4E15-BF1F-DAA3DB84A120}" dt="2020-07-22T15:17:01.461" v="215" actId="478"/>
          <ac:picMkLst>
            <pc:docMk/>
            <pc:sldMk cId="3831491627" sldId="270"/>
            <ac:picMk id="14" creationId="{1E0E4173-212C-4A64-8BCA-19D1639F4CE5}"/>
          </ac:picMkLst>
        </pc:picChg>
        <pc:picChg chg="del">
          <ac:chgData name="Phil Busardo" userId="6ba8b4d21c03cc73" providerId="LiveId" clId="{122DB7FE-6FAB-4E15-BF1F-DAA3DB84A120}" dt="2020-07-22T15:17:02.047" v="216" actId="478"/>
          <ac:picMkLst>
            <pc:docMk/>
            <pc:sldMk cId="3831491627" sldId="270"/>
            <ac:picMk id="16" creationId="{3C7CAFC1-21A7-4362-8720-1C1711FE365C}"/>
          </ac:picMkLst>
        </pc:picChg>
      </pc:sldChg>
      <pc:sldChg chg="modSp mod">
        <pc:chgData name="Phil Busardo" userId="6ba8b4d21c03cc73" providerId="LiveId" clId="{122DB7FE-6FAB-4E15-BF1F-DAA3DB84A120}" dt="2020-07-21T17:47:45.907" v="1" actId="20577"/>
        <pc:sldMkLst>
          <pc:docMk/>
          <pc:sldMk cId="3866337083" sldId="292"/>
        </pc:sldMkLst>
        <pc:spChg chg="mod">
          <ac:chgData name="Phil Busardo" userId="6ba8b4d21c03cc73" providerId="LiveId" clId="{122DB7FE-6FAB-4E15-BF1F-DAA3DB84A120}" dt="2020-07-21T17:47:45.907" v="1" actId="20577"/>
          <ac:spMkLst>
            <pc:docMk/>
            <pc:sldMk cId="3866337083" sldId="292"/>
            <ac:spMk id="6" creationId="{AD25A7FC-4D6C-40B6-987E-53DF0C26ACB6}"/>
          </ac:spMkLst>
        </pc:spChg>
      </pc:sldChg>
      <pc:sldChg chg="addSp delSp modSp mod">
        <pc:chgData name="Phil Busardo" userId="6ba8b4d21c03cc73" providerId="LiveId" clId="{122DB7FE-6FAB-4E15-BF1F-DAA3DB84A120}" dt="2020-07-21T18:35:16.148" v="62" actId="962"/>
        <pc:sldMkLst>
          <pc:docMk/>
          <pc:sldMk cId="2564040338" sldId="298"/>
        </pc:sldMkLst>
        <pc:spChg chg="del">
          <ac:chgData name="Phil Busardo" userId="6ba8b4d21c03cc73" providerId="LiveId" clId="{122DB7FE-6FAB-4E15-BF1F-DAA3DB84A120}" dt="2020-07-21T18:35:06.583" v="55" actId="478"/>
          <ac:spMkLst>
            <pc:docMk/>
            <pc:sldMk cId="2564040338" sldId="298"/>
            <ac:spMk id="2" creationId="{6BCA6DA4-6CA2-45ED-AF0A-ADA72261C6C4}"/>
          </ac:spMkLst>
        </pc:spChg>
        <pc:spChg chg="del">
          <ac:chgData name="Phil Busardo" userId="6ba8b4d21c03cc73" providerId="LiveId" clId="{122DB7FE-6FAB-4E15-BF1F-DAA3DB84A120}" dt="2020-07-21T18:35:05.208" v="54" actId="478"/>
          <ac:spMkLst>
            <pc:docMk/>
            <pc:sldMk cId="2564040338" sldId="298"/>
            <ac:spMk id="6" creationId="{AD25A7FC-4D6C-40B6-987E-53DF0C26ACB6}"/>
          </ac:spMkLst>
        </pc:spChg>
        <pc:spChg chg="del">
          <ac:chgData name="Phil Busardo" userId="6ba8b4d21c03cc73" providerId="LiveId" clId="{122DB7FE-6FAB-4E15-BF1F-DAA3DB84A120}" dt="2020-07-21T18:35:11.561" v="59" actId="478"/>
          <ac:spMkLst>
            <pc:docMk/>
            <pc:sldMk cId="2564040338" sldId="298"/>
            <ac:spMk id="7" creationId="{501BA191-8547-4C65-8CC1-1D0B87BB4338}"/>
          </ac:spMkLst>
        </pc:spChg>
        <pc:spChg chg="add del mod">
          <ac:chgData name="Phil Busardo" userId="6ba8b4d21c03cc73" providerId="LiveId" clId="{122DB7FE-6FAB-4E15-BF1F-DAA3DB84A120}" dt="2020-07-21T18:35:09.182" v="57" actId="478"/>
          <ac:spMkLst>
            <pc:docMk/>
            <pc:sldMk cId="2564040338" sldId="298"/>
            <ac:spMk id="9" creationId="{139A6A75-1EC4-4ED9-A09E-51B60747506F}"/>
          </ac:spMkLst>
        </pc:spChg>
        <pc:spChg chg="add del mod">
          <ac:chgData name="Phil Busardo" userId="6ba8b4d21c03cc73" providerId="LiveId" clId="{122DB7FE-6FAB-4E15-BF1F-DAA3DB84A120}" dt="2020-07-21T18:35:07.382" v="56" actId="478"/>
          <ac:spMkLst>
            <pc:docMk/>
            <pc:sldMk cId="2564040338" sldId="298"/>
            <ac:spMk id="11" creationId="{68F0A348-6E22-436E-8739-F6C4697E935A}"/>
          </ac:spMkLst>
        </pc:spChg>
        <pc:picChg chg="del">
          <ac:chgData name="Phil Busardo" userId="6ba8b4d21c03cc73" providerId="LiveId" clId="{122DB7FE-6FAB-4E15-BF1F-DAA3DB84A120}" dt="2020-07-21T18:35:09.846" v="58" actId="478"/>
          <ac:picMkLst>
            <pc:docMk/>
            <pc:sldMk cId="2564040338" sldId="298"/>
            <ac:picMk id="5" creationId="{0C0C47F4-E37F-473C-8266-772DB2209B46}"/>
          </ac:picMkLst>
        </pc:picChg>
        <pc:picChg chg="add mod">
          <ac:chgData name="Phil Busardo" userId="6ba8b4d21c03cc73" providerId="LiveId" clId="{122DB7FE-6FAB-4E15-BF1F-DAA3DB84A120}" dt="2020-07-21T18:35:16.148" v="62" actId="962"/>
          <ac:picMkLst>
            <pc:docMk/>
            <pc:sldMk cId="2564040338" sldId="298"/>
            <ac:picMk id="13" creationId="{B65D5D91-4FAA-4F2B-9C30-3FFE886D3E5E}"/>
          </ac:picMkLst>
        </pc:picChg>
      </pc:sldChg>
      <pc:sldChg chg="addSp delSp modSp add mod">
        <pc:chgData name="Phil Busardo" userId="6ba8b4d21c03cc73" providerId="LiveId" clId="{122DB7FE-6FAB-4E15-BF1F-DAA3DB84A120}" dt="2020-07-21T18:30:46.682" v="17" actId="1076"/>
        <pc:sldMkLst>
          <pc:docMk/>
          <pc:sldMk cId="4171116536" sldId="398"/>
        </pc:sldMkLst>
        <pc:spChg chg="del">
          <ac:chgData name="Phil Busardo" userId="6ba8b4d21c03cc73" providerId="LiveId" clId="{122DB7FE-6FAB-4E15-BF1F-DAA3DB84A120}" dt="2020-07-21T18:30:29.146" v="8" actId="478"/>
          <ac:spMkLst>
            <pc:docMk/>
            <pc:sldMk cId="4171116536" sldId="398"/>
            <ac:spMk id="2" creationId="{6BCA6DA4-6CA2-45ED-AF0A-ADA72261C6C4}"/>
          </ac:spMkLst>
        </pc:spChg>
        <pc:spChg chg="del">
          <ac:chgData name="Phil Busardo" userId="6ba8b4d21c03cc73" providerId="LiveId" clId="{122DB7FE-6FAB-4E15-BF1F-DAA3DB84A120}" dt="2020-07-21T18:30:36.115" v="12" actId="478"/>
          <ac:spMkLst>
            <pc:docMk/>
            <pc:sldMk cId="4171116536" sldId="398"/>
            <ac:spMk id="3" creationId="{97D0AC15-C31A-4E43-A959-F38D863DC030}"/>
          </ac:spMkLst>
        </pc:spChg>
        <pc:spChg chg="del">
          <ac:chgData name="Phil Busardo" userId="6ba8b4d21c03cc73" providerId="LiveId" clId="{122DB7FE-6FAB-4E15-BF1F-DAA3DB84A120}" dt="2020-07-21T18:30:34.435" v="11" actId="478"/>
          <ac:spMkLst>
            <pc:docMk/>
            <pc:sldMk cId="4171116536" sldId="398"/>
            <ac:spMk id="4" creationId="{33273600-D2B8-4D98-B9C7-2B302BC837A6}"/>
          </ac:spMkLst>
        </pc:spChg>
        <pc:spChg chg="del mod">
          <ac:chgData name="Phil Busardo" userId="6ba8b4d21c03cc73" providerId="LiveId" clId="{122DB7FE-6FAB-4E15-BF1F-DAA3DB84A120}" dt="2020-07-21T18:30:31.779" v="10" actId="478"/>
          <ac:spMkLst>
            <pc:docMk/>
            <pc:sldMk cId="4171116536" sldId="398"/>
            <ac:spMk id="6" creationId="{AD25A7FC-4D6C-40B6-987E-53DF0C26ACB6}"/>
          </ac:spMkLst>
        </pc:spChg>
        <pc:spChg chg="del">
          <ac:chgData name="Phil Busardo" userId="6ba8b4d21c03cc73" providerId="LiveId" clId="{122DB7FE-6FAB-4E15-BF1F-DAA3DB84A120}" dt="2020-07-21T18:30:37.823" v="13" actId="478"/>
          <ac:spMkLst>
            <pc:docMk/>
            <pc:sldMk cId="4171116536" sldId="398"/>
            <ac:spMk id="7" creationId="{1753A849-3FCE-4CEA-8F4C-ACCAA1F38161}"/>
          </ac:spMkLst>
        </pc:spChg>
        <pc:spChg chg="add del mod">
          <ac:chgData name="Phil Busardo" userId="6ba8b4d21c03cc73" providerId="LiveId" clId="{122DB7FE-6FAB-4E15-BF1F-DAA3DB84A120}" dt="2020-07-21T18:30:30.396" v="9" actId="478"/>
          <ac:spMkLst>
            <pc:docMk/>
            <pc:sldMk cId="4171116536" sldId="398"/>
            <ac:spMk id="9" creationId="{D73F3974-91BB-47E7-9E7D-7B90528B3FFA}"/>
          </ac:spMkLst>
        </pc:spChg>
        <pc:picChg chg="del">
          <ac:chgData name="Phil Busardo" userId="6ba8b4d21c03cc73" providerId="LiveId" clId="{122DB7FE-6FAB-4E15-BF1F-DAA3DB84A120}" dt="2020-07-21T18:30:27.268" v="7" actId="478"/>
          <ac:picMkLst>
            <pc:docMk/>
            <pc:sldMk cId="4171116536" sldId="398"/>
            <ac:picMk id="5" creationId="{0C0C47F4-E37F-473C-8266-772DB2209B46}"/>
          </ac:picMkLst>
        </pc:picChg>
        <pc:picChg chg="add mod">
          <ac:chgData name="Phil Busardo" userId="6ba8b4d21c03cc73" providerId="LiveId" clId="{122DB7FE-6FAB-4E15-BF1F-DAA3DB84A120}" dt="2020-07-21T18:30:46.682" v="17" actId="1076"/>
          <ac:picMkLst>
            <pc:docMk/>
            <pc:sldMk cId="4171116536" sldId="398"/>
            <ac:picMk id="11" creationId="{CF7629EA-CFAE-4F7C-91BA-CDBB219E690C}"/>
          </ac:picMkLst>
        </pc:picChg>
      </pc:sldChg>
      <pc:sldChg chg="modSp add mod ord">
        <pc:chgData name="Phil Busardo" userId="6ba8b4d21c03cc73" providerId="LiveId" clId="{122DB7FE-6FAB-4E15-BF1F-DAA3DB84A120}" dt="2020-07-21T18:50:22.020" v="214" actId="20577"/>
        <pc:sldMkLst>
          <pc:docMk/>
          <pc:sldMk cId="1458971059" sldId="399"/>
        </pc:sldMkLst>
        <pc:graphicFrameChg chg="modGraphic">
          <ac:chgData name="Phil Busardo" userId="6ba8b4d21c03cc73" providerId="LiveId" clId="{122DB7FE-6FAB-4E15-BF1F-DAA3DB84A120}" dt="2020-07-21T18:50:22.020" v="214" actId="20577"/>
          <ac:graphicFrameMkLst>
            <pc:docMk/>
            <pc:sldMk cId="1458971059" sldId="399"/>
            <ac:graphicFrameMk id="9" creationId="{CE5060A4-8ACB-449B-BF1D-B3B1B35B9D13}"/>
          </ac:graphicFrameMkLst>
        </pc:graphicFrameChg>
      </pc:sldChg>
      <pc:sldChg chg="addSp delSp modSp add mod">
        <pc:chgData name="Phil Busardo" userId="6ba8b4d21c03cc73" providerId="LiveId" clId="{122DB7FE-6FAB-4E15-BF1F-DAA3DB84A120}" dt="2020-07-21T18:31:04.633" v="25" actId="14100"/>
        <pc:sldMkLst>
          <pc:docMk/>
          <pc:sldMk cId="2501473340" sldId="400"/>
        </pc:sldMkLst>
        <pc:picChg chg="add mod">
          <ac:chgData name="Phil Busardo" userId="6ba8b4d21c03cc73" providerId="LiveId" clId="{122DB7FE-6FAB-4E15-BF1F-DAA3DB84A120}" dt="2020-07-21T18:31:04.633" v="25" actId="14100"/>
          <ac:picMkLst>
            <pc:docMk/>
            <pc:sldMk cId="2501473340" sldId="400"/>
            <ac:picMk id="3" creationId="{8A11B20C-0BAB-43CE-BACA-01B1211F741A}"/>
          </ac:picMkLst>
        </pc:picChg>
        <pc:picChg chg="del">
          <ac:chgData name="Phil Busardo" userId="6ba8b4d21c03cc73" providerId="LiveId" clId="{122DB7FE-6FAB-4E15-BF1F-DAA3DB84A120}" dt="2020-07-21T18:30:53.711" v="19" actId="478"/>
          <ac:picMkLst>
            <pc:docMk/>
            <pc:sldMk cId="2501473340" sldId="400"/>
            <ac:picMk id="11" creationId="{CF7629EA-CFAE-4F7C-91BA-CDBB219E690C}"/>
          </ac:picMkLst>
        </pc:picChg>
      </pc:sldChg>
      <pc:sldChg chg="addSp delSp modSp add mod">
        <pc:chgData name="Phil Busardo" userId="6ba8b4d21c03cc73" providerId="LiveId" clId="{122DB7FE-6FAB-4E15-BF1F-DAA3DB84A120}" dt="2020-07-21T18:32:02.631" v="30" actId="962"/>
        <pc:sldMkLst>
          <pc:docMk/>
          <pc:sldMk cId="30659532" sldId="401"/>
        </pc:sldMkLst>
        <pc:picChg chg="del">
          <ac:chgData name="Phil Busardo" userId="6ba8b4d21c03cc73" providerId="LiveId" clId="{122DB7FE-6FAB-4E15-BF1F-DAA3DB84A120}" dt="2020-07-21T18:31:09.021" v="27" actId="478"/>
          <ac:picMkLst>
            <pc:docMk/>
            <pc:sldMk cId="30659532" sldId="401"/>
            <ac:picMk id="3" creationId="{8A11B20C-0BAB-43CE-BACA-01B1211F741A}"/>
          </ac:picMkLst>
        </pc:picChg>
        <pc:picChg chg="add mod">
          <ac:chgData name="Phil Busardo" userId="6ba8b4d21c03cc73" providerId="LiveId" clId="{122DB7FE-6FAB-4E15-BF1F-DAA3DB84A120}" dt="2020-07-21T18:32:02.631" v="30" actId="962"/>
          <ac:picMkLst>
            <pc:docMk/>
            <pc:sldMk cId="30659532" sldId="401"/>
            <ac:picMk id="4" creationId="{EA899A2B-61E9-47B3-905B-A4413813909D}"/>
          </ac:picMkLst>
        </pc:picChg>
      </pc:sldChg>
      <pc:sldChg chg="addSp delSp modSp add mod">
        <pc:chgData name="Phil Busardo" userId="6ba8b4d21c03cc73" providerId="LiveId" clId="{122DB7FE-6FAB-4E15-BF1F-DAA3DB84A120}" dt="2020-07-21T18:32:51.563" v="40" actId="962"/>
        <pc:sldMkLst>
          <pc:docMk/>
          <pc:sldMk cId="2965921133" sldId="402"/>
        </pc:sldMkLst>
        <pc:picChg chg="add del mod">
          <ac:chgData name="Phil Busardo" userId="6ba8b4d21c03cc73" providerId="LiveId" clId="{122DB7FE-6FAB-4E15-BF1F-DAA3DB84A120}" dt="2020-07-21T18:32:24.027" v="34" actId="478"/>
          <ac:picMkLst>
            <pc:docMk/>
            <pc:sldMk cId="2965921133" sldId="402"/>
            <ac:picMk id="3" creationId="{74EEAF90-6842-4BCC-BA45-DC0EB242286C}"/>
          </ac:picMkLst>
        </pc:picChg>
        <pc:picChg chg="del">
          <ac:chgData name="Phil Busardo" userId="6ba8b4d21c03cc73" providerId="LiveId" clId="{122DB7FE-6FAB-4E15-BF1F-DAA3DB84A120}" dt="2020-07-21T18:32:49.135" v="37" actId="478"/>
          <ac:picMkLst>
            <pc:docMk/>
            <pc:sldMk cId="2965921133" sldId="402"/>
            <ac:picMk id="4" creationId="{EA899A2B-61E9-47B3-905B-A4413813909D}"/>
          </ac:picMkLst>
        </pc:picChg>
        <pc:picChg chg="add mod">
          <ac:chgData name="Phil Busardo" userId="6ba8b4d21c03cc73" providerId="LiveId" clId="{122DB7FE-6FAB-4E15-BF1F-DAA3DB84A120}" dt="2020-07-21T18:32:51.563" v="40" actId="962"/>
          <ac:picMkLst>
            <pc:docMk/>
            <pc:sldMk cId="2965921133" sldId="402"/>
            <ac:picMk id="5" creationId="{86642CFA-CCCC-4035-B062-7D23CE0FC874}"/>
          </ac:picMkLst>
        </pc:picChg>
      </pc:sldChg>
      <pc:sldChg chg="addSp delSp modSp add del mod">
        <pc:chgData name="Phil Busardo" userId="6ba8b4d21c03cc73" providerId="LiveId" clId="{122DB7FE-6FAB-4E15-BF1F-DAA3DB84A120}" dt="2020-07-21T18:37:22.850" v="63" actId="47"/>
        <pc:sldMkLst>
          <pc:docMk/>
          <pc:sldMk cId="3027003441" sldId="403"/>
        </pc:sldMkLst>
        <pc:picChg chg="del">
          <ac:chgData name="Phil Busardo" userId="6ba8b4d21c03cc73" providerId="LiveId" clId="{122DB7FE-6FAB-4E15-BF1F-DAA3DB84A120}" dt="2020-07-21T18:32:26.483" v="35" actId="478"/>
          <ac:picMkLst>
            <pc:docMk/>
            <pc:sldMk cId="3027003441" sldId="403"/>
            <ac:picMk id="3" creationId="{74EEAF90-6842-4BCC-BA45-DC0EB242286C}"/>
          </ac:picMkLst>
        </pc:picChg>
        <pc:picChg chg="del">
          <ac:chgData name="Phil Busardo" userId="6ba8b4d21c03cc73" providerId="LiveId" clId="{122DB7FE-6FAB-4E15-BF1F-DAA3DB84A120}" dt="2020-07-21T18:32:28.043" v="36" actId="478"/>
          <ac:picMkLst>
            <pc:docMk/>
            <pc:sldMk cId="3027003441" sldId="403"/>
            <ac:picMk id="4" creationId="{EA899A2B-61E9-47B3-905B-A4413813909D}"/>
          </ac:picMkLst>
        </pc:picChg>
        <pc:picChg chg="add mod">
          <ac:chgData name="Phil Busardo" userId="6ba8b4d21c03cc73" providerId="LiveId" clId="{122DB7FE-6FAB-4E15-BF1F-DAA3DB84A120}" dt="2020-07-21T18:33:15.395" v="43" actId="962"/>
          <ac:picMkLst>
            <pc:docMk/>
            <pc:sldMk cId="3027003441" sldId="403"/>
            <ac:picMk id="5" creationId="{BCCD642B-3844-4FF2-AD55-5E21405483AE}"/>
          </ac:picMkLst>
        </pc:picChg>
      </pc:sldChg>
      <pc:sldChg chg="addSp delSp modSp add mod">
        <pc:chgData name="Phil Busardo" userId="6ba8b4d21c03cc73" providerId="LiveId" clId="{122DB7FE-6FAB-4E15-BF1F-DAA3DB84A120}" dt="2020-07-21T18:33:25.747" v="48" actId="962"/>
        <pc:sldMkLst>
          <pc:docMk/>
          <pc:sldMk cId="2261323620" sldId="404"/>
        </pc:sldMkLst>
        <pc:picChg chg="add mod">
          <ac:chgData name="Phil Busardo" userId="6ba8b4d21c03cc73" providerId="LiveId" clId="{122DB7FE-6FAB-4E15-BF1F-DAA3DB84A120}" dt="2020-07-21T18:33:25.747" v="48" actId="962"/>
          <ac:picMkLst>
            <pc:docMk/>
            <pc:sldMk cId="2261323620" sldId="404"/>
            <ac:picMk id="3" creationId="{FE639FE2-E3A8-474F-80F9-28F1E2BA1EBD}"/>
          </ac:picMkLst>
        </pc:picChg>
        <pc:picChg chg="del">
          <ac:chgData name="Phil Busardo" userId="6ba8b4d21c03cc73" providerId="LiveId" clId="{122DB7FE-6FAB-4E15-BF1F-DAA3DB84A120}" dt="2020-07-21T18:33:19.252" v="45" actId="478"/>
          <ac:picMkLst>
            <pc:docMk/>
            <pc:sldMk cId="2261323620" sldId="404"/>
            <ac:picMk id="5" creationId="{BCCD642B-3844-4FF2-AD55-5E21405483AE}"/>
          </ac:picMkLst>
        </pc:picChg>
      </pc:sldChg>
      <pc:sldChg chg="addSp delSp modSp add mod">
        <pc:chgData name="Phil Busardo" userId="6ba8b4d21c03cc73" providerId="LiveId" clId="{122DB7FE-6FAB-4E15-BF1F-DAA3DB84A120}" dt="2020-07-21T18:33:39.535" v="53" actId="962"/>
        <pc:sldMkLst>
          <pc:docMk/>
          <pc:sldMk cId="3147764913" sldId="405"/>
        </pc:sldMkLst>
        <pc:picChg chg="del">
          <ac:chgData name="Phil Busardo" userId="6ba8b4d21c03cc73" providerId="LiveId" clId="{122DB7FE-6FAB-4E15-BF1F-DAA3DB84A120}" dt="2020-07-21T18:33:29.946" v="50" actId="478"/>
          <ac:picMkLst>
            <pc:docMk/>
            <pc:sldMk cId="3147764913" sldId="405"/>
            <ac:picMk id="3" creationId="{FE639FE2-E3A8-474F-80F9-28F1E2BA1EBD}"/>
          </ac:picMkLst>
        </pc:picChg>
        <pc:picChg chg="add mod">
          <ac:chgData name="Phil Busardo" userId="6ba8b4d21c03cc73" providerId="LiveId" clId="{122DB7FE-6FAB-4E15-BF1F-DAA3DB84A120}" dt="2020-07-21T18:33:39.535" v="53" actId="962"/>
          <ac:picMkLst>
            <pc:docMk/>
            <pc:sldMk cId="3147764913" sldId="405"/>
            <ac:picMk id="4" creationId="{C791B7A9-E681-4BFC-824A-E6E9B04F0ACA}"/>
          </ac:picMkLst>
        </pc:picChg>
      </pc:sldChg>
      <pc:sldChg chg="addSp delSp modSp add mod">
        <pc:chgData name="Phil Busardo" userId="6ba8b4d21c03cc73" providerId="LiveId" clId="{122DB7FE-6FAB-4E15-BF1F-DAA3DB84A120}" dt="2020-07-21T18:38:31.399" v="68" actId="962"/>
        <pc:sldMkLst>
          <pc:docMk/>
          <pc:sldMk cId="4209189219" sldId="406"/>
        </pc:sldMkLst>
        <pc:picChg chg="add mod">
          <ac:chgData name="Phil Busardo" userId="6ba8b4d21c03cc73" providerId="LiveId" clId="{122DB7FE-6FAB-4E15-BF1F-DAA3DB84A120}" dt="2020-07-21T18:38:31.399" v="68" actId="962"/>
          <ac:picMkLst>
            <pc:docMk/>
            <pc:sldMk cId="4209189219" sldId="406"/>
            <ac:picMk id="3" creationId="{12935EDF-63D1-4D5A-BC6D-D1119D8F88B7}"/>
          </ac:picMkLst>
        </pc:picChg>
        <pc:picChg chg="del">
          <ac:chgData name="Phil Busardo" userId="6ba8b4d21c03cc73" providerId="LiveId" clId="{122DB7FE-6FAB-4E15-BF1F-DAA3DB84A120}" dt="2020-07-21T18:38:28.552" v="65" actId="478"/>
          <ac:picMkLst>
            <pc:docMk/>
            <pc:sldMk cId="4209189219" sldId="406"/>
            <ac:picMk id="4" creationId="{C791B7A9-E681-4BFC-824A-E6E9B04F0ACA}"/>
          </ac:picMkLst>
        </pc:picChg>
      </pc:sldChg>
      <pc:sldChg chg="modSp add mod">
        <pc:chgData name="Phil Busardo" userId="6ba8b4d21c03cc73" providerId="LiveId" clId="{122DB7FE-6FAB-4E15-BF1F-DAA3DB84A120}" dt="2020-07-21T18:42:05.519" v="213" actId="20577"/>
        <pc:sldMkLst>
          <pc:docMk/>
          <pc:sldMk cId="987940485" sldId="407"/>
        </pc:sldMkLst>
        <pc:spChg chg="mod">
          <ac:chgData name="Phil Busardo" userId="6ba8b4d21c03cc73" providerId="LiveId" clId="{122DB7FE-6FAB-4E15-BF1F-DAA3DB84A120}" dt="2020-07-21T18:42:05.519" v="213" actId="20577"/>
          <ac:spMkLst>
            <pc:docMk/>
            <pc:sldMk cId="987940485" sldId="407"/>
            <ac:spMk id="6" creationId="{AD25A7FC-4D6C-40B6-987E-53DF0C26ACB6}"/>
          </ac:spMkLst>
        </pc:spChg>
      </pc:sldChg>
    </pc:docChg>
  </pc:docChgLst>
  <pc:docChgLst>
    <pc:chgData name="Phil Busardo" userId="6ba8b4d21c03cc73" providerId="LiveId" clId="{BABFC07F-BEE9-40BD-B523-4CFA04B708A6}"/>
    <pc:docChg chg="undo custSel mod addSld modSld">
      <pc:chgData name="Phil Busardo" userId="6ba8b4d21c03cc73" providerId="LiveId" clId="{BABFC07F-BEE9-40BD-B523-4CFA04B708A6}" dt="2020-05-11T17:28:24.375" v="660" actId="403"/>
      <pc:docMkLst>
        <pc:docMk/>
      </pc:docMkLst>
      <pc:sldChg chg="delSp modSp mod">
        <pc:chgData name="Phil Busardo" userId="6ba8b4d21c03cc73" providerId="LiveId" clId="{BABFC07F-BEE9-40BD-B523-4CFA04B708A6}" dt="2020-05-11T16:07:43.410" v="6" actId="1076"/>
        <pc:sldMkLst>
          <pc:docMk/>
          <pc:sldMk cId="3831491627" sldId="270"/>
        </pc:sldMkLst>
        <pc:picChg chg="del">
          <ac:chgData name="Phil Busardo" userId="6ba8b4d21c03cc73" providerId="LiveId" clId="{BABFC07F-BEE9-40BD-B523-4CFA04B708A6}" dt="2020-05-11T16:07:32.269" v="3" actId="478"/>
          <ac:picMkLst>
            <pc:docMk/>
            <pc:sldMk cId="3831491627" sldId="270"/>
            <ac:picMk id="9" creationId="{8C097209-9107-4C2E-8A44-4F91919C8AA9}"/>
          </ac:picMkLst>
        </pc:picChg>
        <pc:picChg chg="mod">
          <ac:chgData name="Phil Busardo" userId="6ba8b4d21c03cc73" providerId="LiveId" clId="{BABFC07F-BEE9-40BD-B523-4CFA04B708A6}" dt="2020-05-11T16:07:43.410" v="6" actId="1076"/>
          <ac:picMkLst>
            <pc:docMk/>
            <pc:sldMk cId="3831491627" sldId="270"/>
            <ac:picMk id="16" creationId="{3C7CAFC1-21A7-4362-8720-1C1711FE365C}"/>
          </ac:picMkLst>
        </pc:picChg>
        <pc:picChg chg="del">
          <ac:chgData name="Phil Busardo" userId="6ba8b4d21c03cc73" providerId="LiveId" clId="{BABFC07F-BEE9-40BD-B523-4CFA04B708A6}" dt="2020-05-11T16:07:33.514" v="4" actId="478"/>
          <ac:picMkLst>
            <pc:docMk/>
            <pc:sldMk cId="3831491627" sldId="270"/>
            <ac:picMk id="20" creationId="{6F6C5338-39D2-4F34-BB46-5A0677374792}"/>
          </ac:picMkLst>
        </pc:picChg>
        <pc:picChg chg="del">
          <ac:chgData name="Phil Busardo" userId="6ba8b4d21c03cc73" providerId="LiveId" clId="{BABFC07F-BEE9-40BD-B523-4CFA04B708A6}" dt="2020-05-11T16:07:30.719" v="2" actId="478"/>
          <ac:picMkLst>
            <pc:docMk/>
            <pc:sldMk cId="3831491627" sldId="270"/>
            <ac:picMk id="22" creationId="{9983FF3F-50E4-46DC-BCBC-D48965BCC713}"/>
          </ac:picMkLst>
        </pc:picChg>
        <pc:picChg chg="del">
          <ac:chgData name="Phil Busardo" userId="6ba8b4d21c03cc73" providerId="LiveId" clId="{BABFC07F-BEE9-40BD-B523-4CFA04B708A6}" dt="2020-05-11T16:07:34.892" v="5" actId="478"/>
          <ac:picMkLst>
            <pc:docMk/>
            <pc:sldMk cId="3831491627" sldId="270"/>
            <ac:picMk id="24" creationId="{ED7E74EF-C9F5-45FB-B939-9BA2E1683357}"/>
          </ac:picMkLst>
        </pc:picChg>
      </pc:sldChg>
      <pc:sldChg chg="addSp delSp modSp mod setBg">
        <pc:chgData name="Phil Busardo" userId="6ba8b4d21c03cc73" providerId="LiveId" clId="{BABFC07F-BEE9-40BD-B523-4CFA04B708A6}" dt="2020-05-11T17:25:04.941" v="635" actId="26606"/>
        <pc:sldMkLst>
          <pc:docMk/>
          <pc:sldMk cId="2255545623" sldId="308"/>
        </pc:sldMkLst>
        <pc:spChg chg="mod">
          <ac:chgData name="Phil Busardo" userId="6ba8b4d21c03cc73" providerId="LiveId" clId="{BABFC07F-BEE9-40BD-B523-4CFA04B708A6}" dt="2020-05-11T17:24:53.627" v="633" actId="26606"/>
          <ac:spMkLst>
            <pc:docMk/>
            <pc:sldMk cId="2255545623" sldId="308"/>
            <ac:spMk id="2" creationId="{EB1ADA75-BA18-4F59-AB66-098AC1BB2580}"/>
          </ac:spMkLst>
        </pc:spChg>
        <pc:spChg chg="del">
          <ac:chgData name="Phil Busardo" userId="6ba8b4d21c03cc73" providerId="LiveId" clId="{BABFC07F-BEE9-40BD-B523-4CFA04B708A6}" dt="2020-05-11T17:24:53.627" v="633" actId="26606"/>
          <ac:spMkLst>
            <pc:docMk/>
            <pc:sldMk cId="2255545623" sldId="308"/>
            <ac:spMk id="3" creationId="{3B618CD3-48DF-4942-865F-65F135A9792D}"/>
          </ac:spMkLst>
        </pc:spChg>
        <pc:spChg chg="mod ord">
          <ac:chgData name="Phil Busardo" userId="6ba8b4d21c03cc73" providerId="LiveId" clId="{BABFC07F-BEE9-40BD-B523-4CFA04B708A6}" dt="2020-05-11T17:24:53.627" v="633" actId="26606"/>
          <ac:spMkLst>
            <pc:docMk/>
            <pc:sldMk cId="2255545623" sldId="308"/>
            <ac:spMk id="4" creationId="{7B32BFBD-0499-4AAE-85EE-ED641F417709}"/>
          </ac:spMkLst>
        </pc:spChg>
        <pc:spChg chg="mod">
          <ac:chgData name="Phil Busardo" userId="6ba8b4d21c03cc73" providerId="LiveId" clId="{BABFC07F-BEE9-40BD-B523-4CFA04B708A6}" dt="2020-05-11T17:24:53.627" v="633" actId="26606"/>
          <ac:spMkLst>
            <pc:docMk/>
            <pc:sldMk cId="2255545623" sldId="308"/>
            <ac:spMk id="5" creationId="{256C6ADF-D61E-4889-B778-E44CBAF14022}"/>
          </ac:spMkLst>
        </pc:spChg>
        <pc:spChg chg="mod">
          <ac:chgData name="Phil Busardo" userId="6ba8b4d21c03cc73" providerId="LiveId" clId="{BABFC07F-BEE9-40BD-B523-4CFA04B708A6}" dt="2020-05-11T17:24:53.627" v="633" actId="26606"/>
          <ac:spMkLst>
            <pc:docMk/>
            <pc:sldMk cId="2255545623" sldId="308"/>
            <ac:spMk id="6" creationId="{9866A548-983D-4610-A78D-E75C2EB3EACE}"/>
          </ac:spMkLst>
        </pc:spChg>
        <pc:graphicFrameChg chg="add mod modGraphic">
          <ac:chgData name="Phil Busardo" userId="6ba8b4d21c03cc73" providerId="LiveId" clId="{BABFC07F-BEE9-40BD-B523-4CFA04B708A6}" dt="2020-05-11T17:25:04.941" v="635" actId="26606"/>
          <ac:graphicFrameMkLst>
            <pc:docMk/>
            <pc:sldMk cId="2255545623" sldId="308"/>
            <ac:graphicFrameMk id="8" creationId="{1F618637-BE4A-4992-8A48-15AB415E5E3A}"/>
          </ac:graphicFrameMkLst>
        </pc:graphicFrameChg>
      </pc:sldChg>
      <pc:sldChg chg="modSp">
        <pc:chgData name="Phil Busardo" userId="6ba8b4d21c03cc73" providerId="LiveId" clId="{BABFC07F-BEE9-40BD-B523-4CFA04B708A6}" dt="2020-05-11T16:53:29.307" v="258"/>
        <pc:sldMkLst>
          <pc:docMk/>
          <pc:sldMk cId="2774866381" sldId="357"/>
        </pc:sldMkLst>
        <pc:spChg chg="mod">
          <ac:chgData name="Phil Busardo" userId="6ba8b4d21c03cc73" providerId="LiveId" clId="{BABFC07F-BEE9-40BD-B523-4CFA04B708A6}" dt="2020-05-11T16:53:29.307" v="258"/>
          <ac:spMkLst>
            <pc:docMk/>
            <pc:sldMk cId="2774866381" sldId="357"/>
            <ac:spMk id="3" creationId="{82D3B6F0-ABEF-49FE-8659-92343FBDA3C8}"/>
          </ac:spMkLst>
        </pc:spChg>
      </pc:sldChg>
      <pc:sldChg chg="addSp delSp modSp mod">
        <pc:chgData name="Phil Busardo" userId="6ba8b4d21c03cc73" providerId="LiveId" clId="{BABFC07F-BEE9-40BD-B523-4CFA04B708A6}" dt="2020-05-11T16:31:24.489" v="132" actId="1076"/>
        <pc:sldMkLst>
          <pc:docMk/>
          <pc:sldMk cId="322079507" sldId="358"/>
        </pc:sldMkLst>
        <pc:spChg chg="add del mod">
          <ac:chgData name="Phil Busardo" userId="6ba8b4d21c03cc73" providerId="LiveId" clId="{BABFC07F-BEE9-40BD-B523-4CFA04B708A6}" dt="2020-05-11T16:13:04.086" v="119" actId="478"/>
          <ac:spMkLst>
            <pc:docMk/>
            <pc:sldMk cId="322079507" sldId="358"/>
            <ac:spMk id="12" creationId="{47D45861-C32C-4BCD-9350-BB934AA89095}"/>
          </ac:spMkLst>
        </pc:spChg>
        <pc:picChg chg="add mod">
          <ac:chgData name="Phil Busardo" userId="6ba8b4d21c03cc73" providerId="LiveId" clId="{BABFC07F-BEE9-40BD-B523-4CFA04B708A6}" dt="2020-05-11T16:31:24.489" v="132" actId="1076"/>
          <ac:picMkLst>
            <pc:docMk/>
            <pc:sldMk cId="322079507" sldId="358"/>
            <ac:picMk id="8" creationId="{373EC1EB-68F3-487D-BF86-BE824ABCEE58}"/>
          </ac:picMkLst>
        </pc:picChg>
      </pc:sldChg>
      <pc:sldChg chg="addSp delSp modSp mod">
        <pc:chgData name="Phil Busardo" userId="6ba8b4d21c03cc73" providerId="LiveId" clId="{BABFC07F-BEE9-40BD-B523-4CFA04B708A6}" dt="2020-05-11T16:31:29.659" v="133"/>
        <pc:sldMkLst>
          <pc:docMk/>
          <pc:sldMk cId="451140443" sldId="359"/>
        </pc:sldMkLst>
        <pc:spChg chg="add del mod">
          <ac:chgData name="Phil Busardo" userId="6ba8b4d21c03cc73" providerId="LiveId" clId="{BABFC07F-BEE9-40BD-B523-4CFA04B708A6}" dt="2020-05-11T16:12:58.694" v="118" actId="478"/>
          <ac:spMkLst>
            <pc:docMk/>
            <pc:sldMk cId="451140443" sldId="359"/>
            <ac:spMk id="11" creationId="{21E85DE9-8037-4951-9C53-75929EEB14E6}"/>
          </ac:spMkLst>
        </pc:spChg>
        <pc:picChg chg="add">
          <ac:chgData name="Phil Busardo" userId="6ba8b4d21c03cc73" providerId="LiveId" clId="{BABFC07F-BEE9-40BD-B523-4CFA04B708A6}" dt="2020-05-11T16:31:29.659" v="133"/>
          <ac:picMkLst>
            <pc:docMk/>
            <pc:sldMk cId="451140443" sldId="359"/>
            <ac:picMk id="12" creationId="{18536EB0-6881-4724-8946-F41492675C51}"/>
          </ac:picMkLst>
        </pc:picChg>
      </pc:sldChg>
      <pc:sldChg chg="addSp delSp mod">
        <pc:chgData name="Phil Busardo" userId="6ba8b4d21c03cc73" providerId="LiveId" clId="{BABFC07F-BEE9-40BD-B523-4CFA04B708A6}" dt="2020-05-11T16:31:38.723" v="134"/>
        <pc:sldMkLst>
          <pc:docMk/>
          <pc:sldMk cId="2394638357" sldId="360"/>
        </pc:sldMkLst>
        <pc:spChg chg="add del">
          <ac:chgData name="Phil Busardo" userId="6ba8b4d21c03cc73" providerId="LiveId" clId="{BABFC07F-BEE9-40BD-B523-4CFA04B708A6}" dt="2020-05-11T16:12:54.023" v="117" actId="478"/>
          <ac:spMkLst>
            <pc:docMk/>
            <pc:sldMk cId="2394638357" sldId="360"/>
            <ac:spMk id="11" creationId="{10022B66-E02D-47A5-BE94-EE2F524A0E58}"/>
          </ac:spMkLst>
        </pc:spChg>
        <pc:picChg chg="add">
          <ac:chgData name="Phil Busardo" userId="6ba8b4d21c03cc73" providerId="LiveId" clId="{BABFC07F-BEE9-40BD-B523-4CFA04B708A6}" dt="2020-05-11T16:31:38.723" v="134"/>
          <ac:picMkLst>
            <pc:docMk/>
            <pc:sldMk cId="2394638357" sldId="360"/>
            <ac:picMk id="12" creationId="{71028A99-6BAE-4895-85B3-E810BF1ACC04}"/>
          </ac:picMkLst>
        </pc:picChg>
      </pc:sldChg>
      <pc:sldChg chg="addSp">
        <pc:chgData name="Phil Busardo" userId="6ba8b4d21c03cc73" providerId="LiveId" clId="{BABFC07F-BEE9-40BD-B523-4CFA04B708A6}" dt="2020-05-11T16:31:59.891" v="135"/>
        <pc:sldMkLst>
          <pc:docMk/>
          <pc:sldMk cId="3975259779" sldId="361"/>
        </pc:sldMkLst>
        <pc:picChg chg="add">
          <ac:chgData name="Phil Busardo" userId="6ba8b4d21c03cc73" providerId="LiveId" clId="{BABFC07F-BEE9-40BD-B523-4CFA04B708A6}" dt="2020-05-11T16:31:59.891" v="135"/>
          <ac:picMkLst>
            <pc:docMk/>
            <pc:sldMk cId="3975259779" sldId="361"/>
            <ac:picMk id="14" creationId="{BE1328DD-DBC1-4458-A073-4F46D4F7E622}"/>
          </ac:picMkLst>
        </pc:picChg>
      </pc:sldChg>
      <pc:sldChg chg="addSp modSp mod">
        <pc:chgData name="Phil Busardo" userId="6ba8b4d21c03cc73" providerId="LiveId" clId="{BABFC07F-BEE9-40BD-B523-4CFA04B708A6}" dt="2020-05-11T16:32:38.715" v="143" actId="1076"/>
        <pc:sldMkLst>
          <pc:docMk/>
          <pc:sldMk cId="1092902082" sldId="362"/>
        </pc:sldMkLst>
        <pc:picChg chg="add mod">
          <ac:chgData name="Phil Busardo" userId="6ba8b4d21c03cc73" providerId="LiveId" clId="{BABFC07F-BEE9-40BD-B523-4CFA04B708A6}" dt="2020-05-11T16:32:38.715" v="143" actId="1076"/>
          <ac:picMkLst>
            <pc:docMk/>
            <pc:sldMk cId="1092902082" sldId="362"/>
            <ac:picMk id="9" creationId="{ADB6C816-09C7-4D62-A708-508FBC3019FD}"/>
          </ac:picMkLst>
        </pc:picChg>
      </pc:sldChg>
      <pc:sldChg chg="addSp">
        <pc:chgData name="Phil Busardo" userId="6ba8b4d21c03cc73" providerId="LiveId" clId="{BABFC07F-BEE9-40BD-B523-4CFA04B708A6}" dt="2020-05-11T16:32:54.607" v="144"/>
        <pc:sldMkLst>
          <pc:docMk/>
          <pc:sldMk cId="1391694191" sldId="363"/>
        </pc:sldMkLst>
        <pc:picChg chg="add">
          <ac:chgData name="Phil Busardo" userId="6ba8b4d21c03cc73" providerId="LiveId" clId="{BABFC07F-BEE9-40BD-B523-4CFA04B708A6}" dt="2020-05-11T16:32:54.607" v="144"/>
          <ac:picMkLst>
            <pc:docMk/>
            <pc:sldMk cId="1391694191" sldId="363"/>
            <ac:picMk id="11" creationId="{BE9925C3-6C0C-443E-A9B5-29FFC2AB292C}"/>
          </ac:picMkLst>
        </pc:picChg>
      </pc:sldChg>
      <pc:sldChg chg="addSp">
        <pc:chgData name="Phil Busardo" userId="6ba8b4d21c03cc73" providerId="LiveId" clId="{BABFC07F-BEE9-40BD-B523-4CFA04B708A6}" dt="2020-05-11T16:33:01.349" v="145"/>
        <pc:sldMkLst>
          <pc:docMk/>
          <pc:sldMk cId="1032842613" sldId="364"/>
        </pc:sldMkLst>
        <pc:picChg chg="add">
          <ac:chgData name="Phil Busardo" userId="6ba8b4d21c03cc73" providerId="LiveId" clId="{BABFC07F-BEE9-40BD-B523-4CFA04B708A6}" dt="2020-05-11T16:33:01.349" v="145"/>
          <ac:picMkLst>
            <pc:docMk/>
            <pc:sldMk cId="1032842613" sldId="364"/>
            <ac:picMk id="11" creationId="{CD615083-EF95-4770-BBC1-21BA207E39BA}"/>
          </ac:picMkLst>
        </pc:picChg>
      </pc:sldChg>
      <pc:sldChg chg="addSp">
        <pc:chgData name="Phil Busardo" userId="6ba8b4d21c03cc73" providerId="LiveId" clId="{BABFC07F-BEE9-40BD-B523-4CFA04B708A6}" dt="2020-05-11T16:33:04.689" v="146"/>
        <pc:sldMkLst>
          <pc:docMk/>
          <pc:sldMk cId="844215785" sldId="366"/>
        </pc:sldMkLst>
        <pc:picChg chg="add">
          <ac:chgData name="Phil Busardo" userId="6ba8b4d21c03cc73" providerId="LiveId" clId="{BABFC07F-BEE9-40BD-B523-4CFA04B708A6}" dt="2020-05-11T16:33:04.689" v="146"/>
          <ac:picMkLst>
            <pc:docMk/>
            <pc:sldMk cId="844215785" sldId="366"/>
            <ac:picMk id="16" creationId="{0B150964-91D2-4BC7-AF88-73C2A05FF68A}"/>
          </ac:picMkLst>
        </pc:picChg>
      </pc:sldChg>
      <pc:sldChg chg="addSp">
        <pc:chgData name="Phil Busardo" userId="6ba8b4d21c03cc73" providerId="LiveId" clId="{BABFC07F-BEE9-40BD-B523-4CFA04B708A6}" dt="2020-05-11T16:34:45.922" v="148"/>
        <pc:sldMkLst>
          <pc:docMk/>
          <pc:sldMk cId="1707136170" sldId="367"/>
        </pc:sldMkLst>
        <pc:picChg chg="add">
          <ac:chgData name="Phil Busardo" userId="6ba8b4d21c03cc73" providerId="LiveId" clId="{BABFC07F-BEE9-40BD-B523-4CFA04B708A6}" dt="2020-05-11T16:34:45.922" v="148"/>
          <ac:picMkLst>
            <pc:docMk/>
            <pc:sldMk cId="1707136170" sldId="367"/>
            <ac:picMk id="11" creationId="{04160315-2C33-41C8-8AEB-19803B71AB0A}"/>
          </ac:picMkLst>
        </pc:picChg>
      </pc:sldChg>
      <pc:sldChg chg="addSp">
        <pc:chgData name="Phil Busardo" userId="6ba8b4d21c03cc73" providerId="LiveId" clId="{BABFC07F-BEE9-40BD-B523-4CFA04B708A6}" dt="2020-05-11T16:34:58.942" v="150"/>
        <pc:sldMkLst>
          <pc:docMk/>
          <pc:sldMk cId="4193569083" sldId="368"/>
        </pc:sldMkLst>
        <pc:picChg chg="add">
          <ac:chgData name="Phil Busardo" userId="6ba8b4d21c03cc73" providerId="LiveId" clId="{BABFC07F-BEE9-40BD-B523-4CFA04B708A6}" dt="2020-05-11T16:34:58.942" v="150"/>
          <ac:picMkLst>
            <pc:docMk/>
            <pc:sldMk cId="4193569083" sldId="368"/>
            <ac:picMk id="11" creationId="{8D5781C4-229A-49A7-A7AE-3210E9187500}"/>
          </ac:picMkLst>
        </pc:picChg>
      </pc:sldChg>
      <pc:sldChg chg="addSp">
        <pc:chgData name="Phil Busardo" userId="6ba8b4d21c03cc73" providerId="LiveId" clId="{BABFC07F-BEE9-40BD-B523-4CFA04B708A6}" dt="2020-05-11T16:35:38.786" v="156"/>
        <pc:sldMkLst>
          <pc:docMk/>
          <pc:sldMk cId="1159543579" sldId="369"/>
        </pc:sldMkLst>
        <pc:picChg chg="add">
          <ac:chgData name="Phil Busardo" userId="6ba8b4d21c03cc73" providerId="LiveId" clId="{BABFC07F-BEE9-40BD-B523-4CFA04B708A6}" dt="2020-05-11T16:35:38.786" v="156"/>
          <ac:picMkLst>
            <pc:docMk/>
            <pc:sldMk cId="1159543579" sldId="369"/>
            <ac:picMk id="11" creationId="{851E5CC0-0AD2-4DB1-8CCD-90F716111322}"/>
          </ac:picMkLst>
        </pc:picChg>
      </pc:sldChg>
      <pc:sldChg chg="addSp">
        <pc:chgData name="Phil Busardo" userId="6ba8b4d21c03cc73" providerId="LiveId" clId="{BABFC07F-BEE9-40BD-B523-4CFA04B708A6}" dt="2020-05-11T16:33:24.429" v="147"/>
        <pc:sldMkLst>
          <pc:docMk/>
          <pc:sldMk cId="2149300115" sldId="370"/>
        </pc:sldMkLst>
        <pc:picChg chg="add">
          <ac:chgData name="Phil Busardo" userId="6ba8b4d21c03cc73" providerId="LiveId" clId="{BABFC07F-BEE9-40BD-B523-4CFA04B708A6}" dt="2020-05-11T16:33:24.429" v="147"/>
          <ac:picMkLst>
            <pc:docMk/>
            <pc:sldMk cId="2149300115" sldId="370"/>
            <ac:picMk id="11" creationId="{6F3A0492-A547-4879-A36E-F599C05AFB12}"/>
          </ac:picMkLst>
        </pc:picChg>
      </pc:sldChg>
      <pc:sldChg chg="addSp">
        <pc:chgData name="Phil Busardo" userId="6ba8b4d21c03cc73" providerId="LiveId" clId="{BABFC07F-BEE9-40BD-B523-4CFA04B708A6}" dt="2020-05-11T16:34:55.649" v="149"/>
        <pc:sldMkLst>
          <pc:docMk/>
          <pc:sldMk cId="3246025335" sldId="371"/>
        </pc:sldMkLst>
        <pc:picChg chg="add">
          <ac:chgData name="Phil Busardo" userId="6ba8b4d21c03cc73" providerId="LiveId" clId="{BABFC07F-BEE9-40BD-B523-4CFA04B708A6}" dt="2020-05-11T16:34:55.649" v="149"/>
          <ac:picMkLst>
            <pc:docMk/>
            <pc:sldMk cId="3246025335" sldId="371"/>
            <ac:picMk id="11" creationId="{8FB362B9-6DBE-4D73-AD91-61350E6C1D86}"/>
          </ac:picMkLst>
        </pc:picChg>
      </pc:sldChg>
      <pc:sldChg chg="addSp delSp modSp mod">
        <pc:chgData name="Phil Busardo" userId="6ba8b4d21c03cc73" providerId="LiveId" clId="{BABFC07F-BEE9-40BD-B523-4CFA04B708A6}" dt="2020-05-11T16:35:17.197" v="155" actId="1076"/>
        <pc:sldMkLst>
          <pc:docMk/>
          <pc:sldMk cId="4040920985" sldId="372"/>
        </pc:sldMkLst>
        <pc:picChg chg="add del mod">
          <ac:chgData name="Phil Busardo" userId="6ba8b4d21c03cc73" providerId="LiveId" clId="{BABFC07F-BEE9-40BD-B523-4CFA04B708A6}" dt="2020-05-11T16:20:33.523" v="123" actId="478"/>
          <ac:picMkLst>
            <pc:docMk/>
            <pc:sldMk cId="4040920985" sldId="372"/>
            <ac:picMk id="8" creationId="{8E80CF3B-5258-4324-92EC-D0CCAEB68B8D}"/>
          </ac:picMkLst>
        </pc:picChg>
        <pc:picChg chg="add del mod">
          <ac:chgData name="Phil Busardo" userId="6ba8b4d21c03cc73" providerId="LiveId" clId="{BABFC07F-BEE9-40BD-B523-4CFA04B708A6}" dt="2020-05-11T16:23:55.471" v="127" actId="478"/>
          <ac:picMkLst>
            <pc:docMk/>
            <pc:sldMk cId="4040920985" sldId="372"/>
            <ac:picMk id="11" creationId="{62A701F5-E6C8-4543-A80D-DC45CD061BF1}"/>
          </ac:picMkLst>
        </pc:picChg>
        <pc:picChg chg="add mod">
          <ac:chgData name="Phil Busardo" userId="6ba8b4d21c03cc73" providerId="LiveId" clId="{BABFC07F-BEE9-40BD-B523-4CFA04B708A6}" dt="2020-05-11T16:35:17.197" v="155" actId="1076"/>
          <ac:picMkLst>
            <pc:docMk/>
            <pc:sldMk cId="4040920985" sldId="372"/>
            <ac:picMk id="13" creationId="{1313E2C6-B9C0-4132-AC1A-74B06824D710}"/>
          </ac:picMkLst>
        </pc:picChg>
      </pc:sldChg>
      <pc:sldChg chg="addSp">
        <pc:chgData name="Phil Busardo" userId="6ba8b4d21c03cc73" providerId="LiveId" clId="{BABFC07F-BEE9-40BD-B523-4CFA04B708A6}" dt="2020-05-11T16:35:46.113" v="157"/>
        <pc:sldMkLst>
          <pc:docMk/>
          <pc:sldMk cId="4260074526" sldId="373"/>
        </pc:sldMkLst>
        <pc:picChg chg="add">
          <ac:chgData name="Phil Busardo" userId="6ba8b4d21c03cc73" providerId="LiveId" clId="{BABFC07F-BEE9-40BD-B523-4CFA04B708A6}" dt="2020-05-11T16:35:46.113" v="157"/>
          <ac:picMkLst>
            <pc:docMk/>
            <pc:sldMk cId="4260074526" sldId="373"/>
            <ac:picMk id="11" creationId="{D46EA9AF-659D-4F15-81B6-97E185C31CCE}"/>
          </ac:picMkLst>
        </pc:picChg>
      </pc:sldChg>
      <pc:sldChg chg="addSp">
        <pc:chgData name="Phil Busardo" userId="6ba8b4d21c03cc73" providerId="LiveId" clId="{BABFC07F-BEE9-40BD-B523-4CFA04B708A6}" dt="2020-05-11T16:35:50.033" v="158"/>
        <pc:sldMkLst>
          <pc:docMk/>
          <pc:sldMk cId="360968144" sldId="374"/>
        </pc:sldMkLst>
        <pc:picChg chg="add">
          <ac:chgData name="Phil Busardo" userId="6ba8b4d21c03cc73" providerId="LiveId" clId="{BABFC07F-BEE9-40BD-B523-4CFA04B708A6}" dt="2020-05-11T16:35:50.033" v="158"/>
          <ac:picMkLst>
            <pc:docMk/>
            <pc:sldMk cId="360968144" sldId="374"/>
            <ac:picMk id="11" creationId="{5ADA9056-D0BB-460A-91DB-F36C63F1360A}"/>
          </ac:picMkLst>
        </pc:picChg>
      </pc:sldChg>
      <pc:sldChg chg="addSp">
        <pc:chgData name="Phil Busardo" userId="6ba8b4d21c03cc73" providerId="LiveId" clId="{BABFC07F-BEE9-40BD-B523-4CFA04B708A6}" dt="2020-05-11T16:36:01.371" v="159"/>
        <pc:sldMkLst>
          <pc:docMk/>
          <pc:sldMk cId="1174866996" sldId="375"/>
        </pc:sldMkLst>
        <pc:picChg chg="add">
          <ac:chgData name="Phil Busardo" userId="6ba8b4d21c03cc73" providerId="LiveId" clId="{BABFC07F-BEE9-40BD-B523-4CFA04B708A6}" dt="2020-05-11T16:36:01.371" v="159"/>
          <ac:picMkLst>
            <pc:docMk/>
            <pc:sldMk cId="1174866996" sldId="375"/>
            <ac:picMk id="11" creationId="{81FAD597-F65A-4584-9483-9516AAD07B29}"/>
          </ac:picMkLst>
        </pc:picChg>
      </pc:sldChg>
      <pc:sldChg chg="addSp">
        <pc:chgData name="Phil Busardo" userId="6ba8b4d21c03cc73" providerId="LiveId" clId="{BABFC07F-BEE9-40BD-B523-4CFA04B708A6}" dt="2020-05-11T16:41:54.104" v="229"/>
        <pc:sldMkLst>
          <pc:docMk/>
          <pc:sldMk cId="1418249267" sldId="376"/>
        </pc:sldMkLst>
        <pc:picChg chg="add">
          <ac:chgData name="Phil Busardo" userId="6ba8b4d21c03cc73" providerId="LiveId" clId="{BABFC07F-BEE9-40BD-B523-4CFA04B708A6}" dt="2020-05-11T16:41:54.104" v="229"/>
          <ac:picMkLst>
            <pc:docMk/>
            <pc:sldMk cId="1418249267" sldId="376"/>
            <ac:picMk id="11" creationId="{69A4E7F5-2A5D-4393-BCFE-AC5345C16C75}"/>
          </ac:picMkLst>
        </pc:picChg>
      </pc:sldChg>
      <pc:sldChg chg="addSp">
        <pc:chgData name="Phil Busardo" userId="6ba8b4d21c03cc73" providerId="LiveId" clId="{BABFC07F-BEE9-40BD-B523-4CFA04B708A6}" dt="2020-05-11T16:36:06.607" v="160"/>
        <pc:sldMkLst>
          <pc:docMk/>
          <pc:sldMk cId="1947894233" sldId="377"/>
        </pc:sldMkLst>
        <pc:picChg chg="add">
          <ac:chgData name="Phil Busardo" userId="6ba8b4d21c03cc73" providerId="LiveId" clId="{BABFC07F-BEE9-40BD-B523-4CFA04B708A6}" dt="2020-05-11T16:36:06.607" v="160"/>
          <ac:picMkLst>
            <pc:docMk/>
            <pc:sldMk cId="1947894233" sldId="377"/>
            <ac:picMk id="11" creationId="{5E0FC1C3-28E8-4024-A70C-214BE0D38F07}"/>
          </ac:picMkLst>
        </pc:picChg>
      </pc:sldChg>
      <pc:sldChg chg="addSp">
        <pc:chgData name="Phil Busardo" userId="6ba8b4d21c03cc73" providerId="LiveId" clId="{BABFC07F-BEE9-40BD-B523-4CFA04B708A6}" dt="2020-05-11T16:36:10.603" v="162"/>
        <pc:sldMkLst>
          <pc:docMk/>
          <pc:sldMk cId="3971899379" sldId="378"/>
        </pc:sldMkLst>
        <pc:picChg chg="add">
          <ac:chgData name="Phil Busardo" userId="6ba8b4d21c03cc73" providerId="LiveId" clId="{BABFC07F-BEE9-40BD-B523-4CFA04B708A6}" dt="2020-05-11T16:36:10.603" v="162"/>
          <ac:picMkLst>
            <pc:docMk/>
            <pc:sldMk cId="3971899379" sldId="378"/>
            <ac:picMk id="11" creationId="{797D4BF6-1F3D-4F69-A821-59CE5E7DE40B}"/>
          </ac:picMkLst>
        </pc:picChg>
      </pc:sldChg>
      <pc:sldChg chg="addSp">
        <pc:chgData name="Phil Busardo" userId="6ba8b4d21c03cc73" providerId="LiveId" clId="{BABFC07F-BEE9-40BD-B523-4CFA04B708A6}" dt="2020-05-11T16:36:31.394" v="163"/>
        <pc:sldMkLst>
          <pc:docMk/>
          <pc:sldMk cId="2668281957" sldId="379"/>
        </pc:sldMkLst>
        <pc:picChg chg="add">
          <ac:chgData name="Phil Busardo" userId="6ba8b4d21c03cc73" providerId="LiveId" clId="{BABFC07F-BEE9-40BD-B523-4CFA04B708A6}" dt="2020-05-11T16:36:31.394" v="163"/>
          <ac:picMkLst>
            <pc:docMk/>
            <pc:sldMk cId="2668281957" sldId="379"/>
            <ac:picMk id="11" creationId="{7E394733-8C81-40FE-A7E5-15152D7F27B5}"/>
          </ac:picMkLst>
        </pc:picChg>
      </pc:sldChg>
      <pc:sldChg chg="addSp">
        <pc:chgData name="Phil Busardo" userId="6ba8b4d21c03cc73" providerId="LiveId" clId="{BABFC07F-BEE9-40BD-B523-4CFA04B708A6}" dt="2020-05-11T16:38:56.682" v="222"/>
        <pc:sldMkLst>
          <pc:docMk/>
          <pc:sldMk cId="3729829953" sldId="380"/>
        </pc:sldMkLst>
        <pc:picChg chg="add">
          <ac:chgData name="Phil Busardo" userId="6ba8b4d21c03cc73" providerId="LiveId" clId="{BABFC07F-BEE9-40BD-B523-4CFA04B708A6}" dt="2020-05-11T16:38:56.682" v="222"/>
          <ac:picMkLst>
            <pc:docMk/>
            <pc:sldMk cId="3729829953" sldId="380"/>
            <ac:picMk id="11" creationId="{18F2EC55-3CF1-4095-AC67-10550563FF98}"/>
          </ac:picMkLst>
        </pc:picChg>
      </pc:sldChg>
      <pc:sldChg chg="addSp delSp mod">
        <pc:chgData name="Phil Busardo" userId="6ba8b4d21c03cc73" providerId="LiveId" clId="{BABFC07F-BEE9-40BD-B523-4CFA04B708A6}" dt="2020-05-11T16:37:05.347" v="166"/>
        <pc:sldMkLst>
          <pc:docMk/>
          <pc:sldMk cId="2485657584" sldId="381"/>
        </pc:sldMkLst>
        <pc:picChg chg="add del">
          <ac:chgData name="Phil Busardo" userId="6ba8b4d21c03cc73" providerId="LiveId" clId="{BABFC07F-BEE9-40BD-B523-4CFA04B708A6}" dt="2020-05-11T16:36:39.585" v="165" actId="478"/>
          <ac:picMkLst>
            <pc:docMk/>
            <pc:sldMk cId="2485657584" sldId="381"/>
            <ac:picMk id="11" creationId="{B227A975-A84F-479E-8B18-E8D6FB054BC5}"/>
          </ac:picMkLst>
        </pc:picChg>
        <pc:picChg chg="add">
          <ac:chgData name="Phil Busardo" userId="6ba8b4d21c03cc73" providerId="LiveId" clId="{BABFC07F-BEE9-40BD-B523-4CFA04B708A6}" dt="2020-05-11T16:37:05.347" v="166"/>
          <ac:picMkLst>
            <pc:docMk/>
            <pc:sldMk cId="2485657584" sldId="381"/>
            <ac:picMk id="12" creationId="{EBCB68D1-48F6-4D75-92AF-AF304AE0BD66}"/>
          </ac:picMkLst>
        </pc:picChg>
      </pc:sldChg>
      <pc:sldChg chg="addSp">
        <pc:chgData name="Phil Busardo" userId="6ba8b4d21c03cc73" providerId="LiveId" clId="{BABFC07F-BEE9-40BD-B523-4CFA04B708A6}" dt="2020-05-11T16:37:08.660" v="167"/>
        <pc:sldMkLst>
          <pc:docMk/>
          <pc:sldMk cId="1348349203" sldId="382"/>
        </pc:sldMkLst>
        <pc:picChg chg="add">
          <ac:chgData name="Phil Busardo" userId="6ba8b4d21c03cc73" providerId="LiveId" clId="{BABFC07F-BEE9-40BD-B523-4CFA04B708A6}" dt="2020-05-11T16:37:08.660" v="167"/>
          <ac:picMkLst>
            <pc:docMk/>
            <pc:sldMk cId="1348349203" sldId="382"/>
            <ac:picMk id="11" creationId="{592AC7AF-AA66-4AB1-88F0-481E7F1BA124}"/>
          </ac:picMkLst>
        </pc:picChg>
      </pc:sldChg>
      <pc:sldChg chg="addSp">
        <pc:chgData name="Phil Busardo" userId="6ba8b4d21c03cc73" providerId="LiveId" clId="{BABFC07F-BEE9-40BD-B523-4CFA04B708A6}" dt="2020-05-11T16:39:06.001" v="223"/>
        <pc:sldMkLst>
          <pc:docMk/>
          <pc:sldMk cId="2860017650" sldId="383"/>
        </pc:sldMkLst>
        <pc:picChg chg="add">
          <ac:chgData name="Phil Busardo" userId="6ba8b4d21c03cc73" providerId="LiveId" clId="{BABFC07F-BEE9-40BD-B523-4CFA04B708A6}" dt="2020-05-11T16:39:06.001" v="223"/>
          <ac:picMkLst>
            <pc:docMk/>
            <pc:sldMk cId="2860017650" sldId="383"/>
            <ac:picMk id="11" creationId="{1949FE36-23EB-49C5-B64A-17C8BFDD4C33}"/>
          </ac:picMkLst>
        </pc:picChg>
      </pc:sldChg>
      <pc:sldChg chg="addSp delSp mod">
        <pc:chgData name="Phil Busardo" userId="6ba8b4d21c03cc73" providerId="LiveId" clId="{BABFC07F-BEE9-40BD-B523-4CFA04B708A6}" dt="2020-05-11T16:37:27.238" v="170"/>
        <pc:sldMkLst>
          <pc:docMk/>
          <pc:sldMk cId="1683282652" sldId="384"/>
        </pc:sldMkLst>
        <pc:picChg chg="add del">
          <ac:chgData name="Phil Busardo" userId="6ba8b4d21c03cc73" providerId="LiveId" clId="{BABFC07F-BEE9-40BD-B523-4CFA04B708A6}" dt="2020-05-11T16:37:15.123" v="169" actId="478"/>
          <ac:picMkLst>
            <pc:docMk/>
            <pc:sldMk cId="1683282652" sldId="384"/>
            <ac:picMk id="11" creationId="{33A26D9D-F8AB-434D-AF51-C3859334812D}"/>
          </ac:picMkLst>
        </pc:picChg>
        <pc:picChg chg="add">
          <ac:chgData name="Phil Busardo" userId="6ba8b4d21c03cc73" providerId="LiveId" clId="{BABFC07F-BEE9-40BD-B523-4CFA04B708A6}" dt="2020-05-11T16:37:27.238" v="170"/>
          <ac:picMkLst>
            <pc:docMk/>
            <pc:sldMk cId="1683282652" sldId="384"/>
            <ac:picMk id="12" creationId="{03470DA3-92E0-4FE5-8D05-8A1C0D390011}"/>
          </ac:picMkLst>
        </pc:picChg>
      </pc:sldChg>
      <pc:sldChg chg="addSp">
        <pc:chgData name="Phil Busardo" userId="6ba8b4d21c03cc73" providerId="LiveId" clId="{BABFC07F-BEE9-40BD-B523-4CFA04B708A6}" dt="2020-05-11T16:36:08.479" v="161"/>
        <pc:sldMkLst>
          <pc:docMk/>
          <pc:sldMk cId="1510783538" sldId="385"/>
        </pc:sldMkLst>
        <pc:picChg chg="add">
          <ac:chgData name="Phil Busardo" userId="6ba8b4d21c03cc73" providerId="LiveId" clId="{BABFC07F-BEE9-40BD-B523-4CFA04B708A6}" dt="2020-05-11T16:36:08.479" v="161"/>
          <ac:picMkLst>
            <pc:docMk/>
            <pc:sldMk cId="1510783538" sldId="385"/>
            <ac:picMk id="11" creationId="{22065277-5069-4014-8761-937E7DEAE186}"/>
          </ac:picMkLst>
        </pc:picChg>
      </pc:sldChg>
      <pc:sldChg chg="addSp modSp mod">
        <pc:chgData name="Phil Busardo" userId="6ba8b4d21c03cc73" providerId="LiveId" clId="{BABFC07F-BEE9-40BD-B523-4CFA04B708A6}" dt="2020-05-11T16:38:24.211" v="199" actId="313"/>
        <pc:sldMkLst>
          <pc:docMk/>
          <pc:sldMk cId="1038805795" sldId="386"/>
        </pc:sldMkLst>
        <pc:spChg chg="mod">
          <ac:chgData name="Phil Busardo" userId="6ba8b4d21c03cc73" providerId="LiveId" clId="{BABFC07F-BEE9-40BD-B523-4CFA04B708A6}" dt="2020-05-11T16:38:24.211" v="199" actId="313"/>
          <ac:spMkLst>
            <pc:docMk/>
            <pc:sldMk cId="1038805795" sldId="386"/>
            <ac:spMk id="3" creationId="{82D3B6F0-ABEF-49FE-8659-92343FBDA3C8}"/>
          </ac:spMkLst>
        </pc:spChg>
        <pc:picChg chg="add">
          <ac:chgData name="Phil Busardo" userId="6ba8b4d21c03cc73" providerId="LiveId" clId="{BABFC07F-BEE9-40BD-B523-4CFA04B708A6}" dt="2020-05-11T16:37:36.751" v="171"/>
          <ac:picMkLst>
            <pc:docMk/>
            <pc:sldMk cId="1038805795" sldId="386"/>
            <ac:picMk id="11" creationId="{8D10954D-6188-4EDD-B3B9-A1971A87C446}"/>
          </ac:picMkLst>
        </pc:picChg>
      </pc:sldChg>
      <pc:sldChg chg="addSp modSp mod">
        <pc:chgData name="Phil Busardo" userId="6ba8b4d21c03cc73" providerId="LiveId" clId="{BABFC07F-BEE9-40BD-B523-4CFA04B708A6}" dt="2020-05-11T16:38:39.820" v="221" actId="20577"/>
        <pc:sldMkLst>
          <pc:docMk/>
          <pc:sldMk cId="279436091" sldId="387"/>
        </pc:sldMkLst>
        <pc:spChg chg="mod">
          <ac:chgData name="Phil Busardo" userId="6ba8b4d21c03cc73" providerId="LiveId" clId="{BABFC07F-BEE9-40BD-B523-4CFA04B708A6}" dt="2020-05-11T16:38:39.820" v="221" actId="20577"/>
          <ac:spMkLst>
            <pc:docMk/>
            <pc:sldMk cId="279436091" sldId="387"/>
            <ac:spMk id="3" creationId="{82D3B6F0-ABEF-49FE-8659-92343FBDA3C8}"/>
          </ac:spMkLst>
        </pc:spChg>
        <pc:picChg chg="add">
          <ac:chgData name="Phil Busardo" userId="6ba8b4d21c03cc73" providerId="LiveId" clId="{BABFC07F-BEE9-40BD-B523-4CFA04B708A6}" dt="2020-05-11T16:37:41.559" v="172"/>
          <ac:picMkLst>
            <pc:docMk/>
            <pc:sldMk cId="279436091" sldId="387"/>
            <ac:picMk id="11" creationId="{1B6C89C3-F4B3-4B84-8CB9-3D50B0E037D9}"/>
          </ac:picMkLst>
        </pc:picChg>
      </pc:sldChg>
      <pc:sldChg chg="addSp">
        <pc:chgData name="Phil Busardo" userId="6ba8b4d21c03cc73" providerId="LiveId" clId="{BABFC07F-BEE9-40BD-B523-4CFA04B708A6}" dt="2020-05-11T16:39:16.929" v="224"/>
        <pc:sldMkLst>
          <pc:docMk/>
          <pc:sldMk cId="2667374268" sldId="388"/>
        </pc:sldMkLst>
        <pc:picChg chg="add">
          <ac:chgData name="Phil Busardo" userId="6ba8b4d21c03cc73" providerId="LiveId" clId="{BABFC07F-BEE9-40BD-B523-4CFA04B708A6}" dt="2020-05-11T16:39:16.929" v="224"/>
          <ac:picMkLst>
            <pc:docMk/>
            <pc:sldMk cId="2667374268" sldId="388"/>
            <ac:picMk id="11" creationId="{34C56A8F-E15D-43B2-B9D3-6A666975BEF2}"/>
          </ac:picMkLst>
        </pc:picChg>
      </pc:sldChg>
      <pc:sldChg chg="addSp">
        <pc:chgData name="Phil Busardo" userId="6ba8b4d21c03cc73" providerId="LiveId" clId="{BABFC07F-BEE9-40BD-B523-4CFA04B708A6}" dt="2020-05-11T16:41:02.499" v="227"/>
        <pc:sldMkLst>
          <pc:docMk/>
          <pc:sldMk cId="2220530738" sldId="389"/>
        </pc:sldMkLst>
        <pc:picChg chg="add">
          <ac:chgData name="Phil Busardo" userId="6ba8b4d21c03cc73" providerId="LiveId" clId="{BABFC07F-BEE9-40BD-B523-4CFA04B708A6}" dt="2020-05-11T16:41:02.499" v="227"/>
          <ac:picMkLst>
            <pc:docMk/>
            <pc:sldMk cId="2220530738" sldId="389"/>
            <ac:picMk id="11" creationId="{C8A53989-FB3B-454C-9260-ECFC7DA449E6}"/>
          </ac:picMkLst>
        </pc:picChg>
      </pc:sldChg>
      <pc:sldChg chg="addSp modSp mod">
        <pc:chgData name="Phil Busardo" userId="6ba8b4d21c03cc73" providerId="LiveId" clId="{BABFC07F-BEE9-40BD-B523-4CFA04B708A6}" dt="2020-05-11T16:39:36.260" v="225"/>
        <pc:sldMkLst>
          <pc:docMk/>
          <pc:sldMk cId="1880888789" sldId="390"/>
        </pc:sldMkLst>
        <pc:spChg chg="mod">
          <ac:chgData name="Phil Busardo" userId="6ba8b4d21c03cc73" providerId="LiveId" clId="{BABFC07F-BEE9-40BD-B523-4CFA04B708A6}" dt="2020-05-05T00:03:26.781" v="0" actId="313"/>
          <ac:spMkLst>
            <pc:docMk/>
            <pc:sldMk cId="1880888789" sldId="390"/>
            <ac:spMk id="3" creationId="{82D3B6F0-ABEF-49FE-8659-92343FBDA3C8}"/>
          </ac:spMkLst>
        </pc:spChg>
        <pc:picChg chg="add">
          <ac:chgData name="Phil Busardo" userId="6ba8b4d21c03cc73" providerId="LiveId" clId="{BABFC07F-BEE9-40BD-B523-4CFA04B708A6}" dt="2020-05-11T16:39:36.260" v="225"/>
          <ac:picMkLst>
            <pc:docMk/>
            <pc:sldMk cId="1880888789" sldId="390"/>
            <ac:picMk id="11" creationId="{7B8AA00B-3FD6-4D60-BD26-435F8972CF95}"/>
          </ac:picMkLst>
        </pc:picChg>
      </pc:sldChg>
      <pc:sldChg chg="addSp">
        <pc:chgData name="Phil Busardo" userId="6ba8b4d21c03cc73" providerId="LiveId" clId="{BABFC07F-BEE9-40BD-B523-4CFA04B708A6}" dt="2020-05-11T16:41:06.300" v="228"/>
        <pc:sldMkLst>
          <pc:docMk/>
          <pc:sldMk cId="1796933051" sldId="391"/>
        </pc:sldMkLst>
        <pc:picChg chg="add">
          <ac:chgData name="Phil Busardo" userId="6ba8b4d21c03cc73" providerId="LiveId" clId="{BABFC07F-BEE9-40BD-B523-4CFA04B708A6}" dt="2020-05-11T16:41:06.300" v="228"/>
          <ac:picMkLst>
            <pc:docMk/>
            <pc:sldMk cId="1796933051" sldId="391"/>
            <ac:picMk id="11" creationId="{77E212A8-95FA-4527-8EF2-E7ADE62F7AC1}"/>
          </ac:picMkLst>
        </pc:picChg>
      </pc:sldChg>
      <pc:sldChg chg="addSp modSp mod">
        <pc:chgData name="Phil Busardo" userId="6ba8b4d21c03cc73" providerId="LiveId" clId="{BABFC07F-BEE9-40BD-B523-4CFA04B708A6}" dt="2020-05-11T16:42:49.447" v="241" actId="1076"/>
        <pc:sldMkLst>
          <pc:docMk/>
          <pc:sldMk cId="1941331868" sldId="392"/>
        </pc:sldMkLst>
        <pc:spChg chg="mod">
          <ac:chgData name="Phil Busardo" userId="6ba8b4d21c03cc73" providerId="LiveId" clId="{BABFC07F-BEE9-40BD-B523-4CFA04B708A6}" dt="2020-05-11T16:42:40.525" v="240" actId="27636"/>
          <ac:spMkLst>
            <pc:docMk/>
            <pc:sldMk cId="1941331868" sldId="392"/>
            <ac:spMk id="3" creationId="{82D3B6F0-ABEF-49FE-8659-92343FBDA3C8}"/>
          </ac:spMkLst>
        </pc:spChg>
        <pc:picChg chg="mod">
          <ac:chgData name="Phil Busardo" userId="6ba8b4d21c03cc73" providerId="LiveId" clId="{BABFC07F-BEE9-40BD-B523-4CFA04B708A6}" dt="2020-05-11T16:42:49.447" v="241" actId="1076"/>
          <ac:picMkLst>
            <pc:docMk/>
            <pc:sldMk cId="1941331868" sldId="392"/>
            <ac:picMk id="8" creationId="{BCE14DED-5D5F-445E-8876-6442D1C0DE6E}"/>
          </ac:picMkLst>
        </pc:picChg>
        <pc:picChg chg="add">
          <ac:chgData name="Phil Busardo" userId="6ba8b4d21c03cc73" providerId="LiveId" clId="{BABFC07F-BEE9-40BD-B523-4CFA04B708A6}" dt="2020-05-11T16:42:07.588" v="230"/>
          <ac:picMkLst>
            <pc:docMk/>
            <pc:sldMk cId="1941331868" sldId="392"/>
            <ac:picMk id="9" creationId="{736302C4-7D40-453F-BE4F-E334B4EC95D0}"/>
          </ac:picMkLst>
        </pc:picChg>
      </pc:sldChg>
      <pc:sldChg chg="addSp delSp modSp mod">
        <pc:chgData name="Phil Busardo" userId="6ba8b4d21c03cc73" providerId="LiveId" clId="{BABFC07F-BEE9-40BD-B523-4CFA04B708A6}" dt="2020-05-11T16:44:59.481" v="257"/>
        <pc:sldMkLst>
          <pc:docMk/>
          <pc:sldMk cId="1584700234" sldId="394"/>
        </pc:sldMkLst>
        <pc:spChg chg="mod">
          <ac:chgData name="Phil Busardo" userId="6ba8b4d21c03cc73" providerId="LiveId" clId="{BABFC07F-BEE9-40BD-B523-4CFA04B708A6}" dt="2020-05-11T16:43:26.912" v="251" actId="20577"/>
          <ac:spMkLst>
            <pc:docMk/>
            <pc:sldMk cId="1584700234" sldId="394"/>
            <ac:spMk id="3" creationId="{82D3B6F0-ABEF-49FE-8659-92343FBDA3C8}"/>
          </ac:spMkLst>
        </pc:spChg>
        <pc:picChg chg="add del">
          <ac:chgData name="Phil Busardo" userId="6ba8b4d21c03cc73" providerId="LiveId" clId="{BABFC07F-BEE9-40BD-B523-4CFA04B708A6}" dt="2020-05-11T16:44:59.303" v="256" actId="478"/>
          <ac:picMkLst>
            <pc:docMk/>
            <pc:sldMk cId="1584700234" sldId="394"/>
            <ac:picMk id="11" creationId="{3CD216A5-2C77-4508-B928-80D9ADD66B7D}"/>
          </ac:picMkLst>
        </pc:picChg>
        <pc:picChg chg="add del">
          <ac:chgData name="Phil Busardo" userId="6ba8b4d21c03cc73" providerId="LiveId" clId="{BABFC07F-BEE9-40BD-B523-4CFA04B708A6}" dt="2020-05-11T16:44:44.442" v="254" actId="478"/>
          <ac:picMkLst>
            <pc:docMk/>
            <pc:sldMk cId="1584700234" sldId="394"/>
            <ac:picMk id="12" creationId="{4A1FD2BF-DD3C-427E-9803-F13E7B5FAEC0}"/>
          </ac:picMkLst>
        </pc:picChg>
        <pc:picChg chg="add">
          <ac:chgData name="Phil Busardo" userId="6ba8b4d21c03cc73" providerId="LiveId" clId="{BABFC07F-BEE9-40BD-B523-4CFA04B708A6}" dt="2020-05-11T16:44:59.481" v="257"/>
          <ac:picMkLst>
            <pc:docMk/>
            <pc:sldMk cId="1584700234" sldId="394"/>
            <ac:picMk id="13" creationId="{2FD48C61-FC85-4802-95BD-CB5CDAFBDF23}"/>
          </ac:picMkLst>
        </pc:picChg>
      </pc:sldChg>
      <pc:sldChg chg="addSp">
        <pc:chgData name="Phil Busardo" userId="6ba8b4d21c03cc73" providerId="LiveId" clId="{BABFC07F-BEE9-40BD-B523-4CFA04B708A6}" dt="2020-05-11T16:44:48.470" v="255"/>
        <pc:sldMkLst>
          <pc:docMk/>
          <pc:sldMk cId="2466678957" sldId="395"/>
        </pc:sldMkLst>
        <pc:picChg chg="add">
          <ac:chgData name="Phil Busardo" userId="6ba8b4d21c03cc73" providerId="LiveId" clId="{BABFC07F-BEE9-40BD-B523-4CFA04B708A6}" dt="2020-05-11T16:44:48.470" v="255"/>
          <ac:picMkLst>
            <pc:docMk/>
            <pc:sldMk cId="2466678957" sldId="395"/>
            <ac:picMk id="11" creationId="{70965D1B-556F-4628-B817-B39E60B35160}"/>
          </ac:picMkLst>
        </pc:picChg>
      </pc:sldChg>
      <pc:sldChg chg="addSp delSp modSp add mod setClrOvrMap">
        <pc:chgData name="Phil Busardo" userId="6ba8b4d21c03cc73" providerId="LiveId" clId="{BABFC07F-BEE9-40BD-B523-4CFA04B708A6}" dt="2020-05-11T17:27:21.545" v="646" actId="14100"/>
        <pc:sldMkLst>
          <pc:docMk/>
          <pc:sldMk cId="3883103834" sldId="396"/>
        </pc:sldMkLst>
        <pc:spChg chg="mod">
          <ac:chgData name="Phil Busardo" userId="6ba8b4d21c03cc73" providerId="LiveId" clId="{BABFC07F-BEE9-40BD-B523-4CFA04B708A6}" dt="2020-05-11T17:25:41.896" v="640" actId="26606"/>
          <ac:spMkLst>
            <pc:docMk/>
            <pc:sldMk cId="3883103834" sldId="396"/>
            <ac:spMk id="2" creationId="{FD0ED648-0AE5-43D8-BB5A-4B249D8D4A98}"/>
          </ac:spMkLst>
        </pc:spChg>
        <pc:spChg chg="mod">
          <ac:chgData name="Phil Busardo" userId="6ba8b4d21c03cc73" providerId="LiveId" clId="{BABFC07F-BEE9-40BD-B523-4CFA04B708A6}" dt="2020-05-11T17:25:41.896" v="640" actId="26606"/>
          <ac:spMkLst>
            <pc:docMk/>
            <pc:sldMk cId="3883103834" sldId="396"/>
            <ac:spMk id="3" creationId="{82D3B6F0-ABEF-49FE-8659-92343FBDA3C8}"/>
          </ac:spMkLst>
        </pc:spChg>
        <pc:spChg chg="mod ord">
          <ac:chgData name="Phil Busardo" userId="6ba8b4d21c03cc73" providerId="LiveId" clId="{BABFC07F-BEE9-40BD-B523-4CFA04B708A6}" dt="2020-05-11T17:25:41.896" v="640" actId="26606"/>
          <ac:spMkLst>
            <pc:docMk/>
            <pc:sldMk cId="3883103834" sldId="396"/>
            <ac:spMk id="4" creationId="{C7D1EFF9-45F3-4C48-B2EF-4687BDF97920}"/>
          </ac:spMkLst>
        </pc:spChg>
        <pc:spChg chg="mod">
          <ac:chgData name="Phil Busardo" userId="6ba8b4d21c03cc73" providerId="LiveId" clId="{BABFC07F-BEE9-40BD-B523-4CFA04B708A6}" dt="2020-05-11T17:25:41.896" v="640" actId="26606"/>
          <ac:spMkLst>
            <pc:docMk/>
            <pc:sldMk cId="3883103834" sldId="396"/>
            <ac:spMk id="5" creationId="{2587B6EB-C909-4EF3-B711-E9D2B3E7C4D5}"/>
          </ac:spMkLst>
        </pc:spChg>
        <pc:spChg chg="mod">
          <ac:chgData name="Phil Busardo" userId="6ba8b4d21c03cc73" providerId="LiveId" clId="{BABFC07F-BEE9-40BD-B523-4CFA04B708A6}" dt="2020-05-11T17:25:41.896" v="640" actId="26606"/>
          <ac:spMkLst>
            <pc:docMk/>
            <pc:sldMk cId="3883103834" sldId="396"/>
            <ac:spMk id="6" creationId="{2A5D1F10-7CE8-42BA-9D88-8C4CFB15B32C}"/>
          </ac:spMkLst>
        </pc:spChg>
        <pc:spChg chg="add del">
          <ac:chgData name="Phil Busardo" userId="6ba8b4d21c03cc73" providerId="LiveId" clId="{BABFC07F-BEE9-40BD-B523-4CFA04B708A6}" dt="2020-05-11T17:25:41.896" v="640" actId="26606"/>
          <ac:spMkLst>
            <pc:docMk/>
            <pc:sldMk cId="3883103834" sldId="396"/>
            <ac:spMk id="19" creationId="{AC6EBE12-9B3E-43CB-B552-2C7A13853712}"/>
          </ac:spMkLst>
        </pc:spChg>
        <pc:spChg chg="add del">
          <ac:chgData name="Phil Busardo" userId="6ba8b4d21c03cc73" providerId="LiveId" clId="{BABFC07F-BEE9-40BD-B523-4CFA04B708A6}" dt="2020-05-11T17:25:41.896" v="640" actId="26606"/>
          <ac:spMkLst>
            <pc:docMk/>
            <pc:sldMk cId="3883103834" sldId="396"/>
            <ac:spMk id="21" creationId="{AF2529C0-FA6B-474D-B1E5-73BA7011F599}"/>
          </ac:spMkLst>
        </pc:spChg>
        <pc:spChg chg="add del">
          <ac:chgData name="Phil Busardo" userId="6ba8b4d21c03cc73" providerId="LiveId" clId="{BABFC07F-BEE9-40BD-B523-4CFA04B708A6}" dt="2020-05-11T17:25:37.936" v="637" actId="26606"/>
          <ac:spMkLst>
            <pc:docMk/>
            <pc:sldMk cId="3883103834" sldId="396"/>
            <ac:spMk id="26" creationId="{E2E0C929-96C6-41B1-A001-566036DF047B}"/>
          </ac:spMkLst>
        </pc:spChg>
        <pc:spChg chg="add del">
          <ac:chgData name="Phil Busardo" userId="6ba8b4d21c03cc73" providerId="LiveId" clId="{BABFC07F-BEE9-40BD-B523-4CFA04B708A6}" dt="2020-05-11T17:25:41.866" v="639" actId="26606"/>
          <ac:spMkLst>
            <pc:docMk/>
            <pc:sldMk cId="3883103834" sldId="396"/>
            <ac:spMk id="28" creationId="{8D25211A-4CA0-4B53-82BB-1EE7C7F3C725}"/>
          </ac:spMkLst>
        </pc:spChg>
        <pc:spChg chg="add del">
          <ac:chgData name="Phil Busardo" userId="6ba8b4d21c03cc73" providerId="LiveId" clId="{BABFC07F-BEE9-40BD-B523-4CFA04B708A6}" dt="2020-05-11T17:27:13.353" v="645" actId="26606"/>
          <ac:spMkLst>
            <pc:docMk/>
            <pc:sldMk cId="3883103834" sldId="396"/>
            <ac:spMk id="30" creationId="{CD94F7C0-1344-4B3C-AFCB-E7F006BB5348}"/>
          </ac:spMkLst>
        </pc:spChg>
        <pc:spChg chg="add">
          <ac:chgData name="Phil Busardo" userId="6ba8b4d21c03cc73" providerId="LiveId" clId="{BABFC07F-BEE9-40BD-B523-4CFA04B708A6}" dt="2020-05-11T17:27:13.353" v="645" actId="26606"/>
          <ac:spMkLst>
            <pc:docMk/>
            <pc:sldMk cId="3883103834" sldId="396"/>
            <ac:spMk id="36" creationId="{CD94F7C0-1344-4B3C-AFCB-E7F006BB5348}"/>
          </ac:spMkLst>
        </pc:spChg>
        <pc:picChg chg="del">
          <ac:chgData name="Phil Busardo" userId="6ba8b4d21c03cc73" providerId="LiveId" clId="{BABFC07F-BEE9-40BD-B523-4CFA04B708A6}" dt="2020-05-11T17:23:27.552" v="629" actId="478"/>
          <ac:picMkLst>
            <pc:docMk/>
            <pc:sldMk cId="3883103834" sldId="396"/>
            <ac:picMk id="8" creationId="{912248BD-03D6-4DEA-B047-565EFC2C58FA}"/>
          </ac:picMkLst>
        </pc:picChg>
        <pc:picChg chg="add del mod ord">
          <ac:chgData name="Phil Busardo" userId="6ba8b4d21c03cc73" providerId="LiveId" clId="{BABFC07F-BEE9-40BD-B523-4CFA04B708A6}" dt="2020-05-11T17:25:54.127" v="641" actId="478"/>
          <ac:picMkLst>
            <pc:docMk/>
            <pc:sldMk cId="3883103834" sldId="396"/>
            <ac:picMk id="9" creationId="{1CAFE60A-5241-42E5-ADB0-713635E62B5E}"/>
          </ac:picMkLst>
        </pc:picChg>
        <pc:picChg chg="add del">
          <ac:chgData name="Phil Busardo" userId="6ba8b4d21c03cc73" providerId="LiveId" clId="{BABFC07F-BEE9-40BD-B523-4CFA04B708A6}" dt="2020-05-11T17:24:58.331" v="634" actId="478"/>
          <ac:picMkLst>
            <pc:docMk/>
            <pc:sldMk cId="3883103834" sldId="396"/>
            <ac:picMk id="11" creationId="{6557B68F-8B42-4122-9D20-2F73C3D29599}"/>
          </ac:picMkLst>
        </pc:picChg>
        <pc:picChg chg="add del">
          <ac:chgData name="Phil Busardo" userId="6ba8b4d21c03cc73" providerId="LiveId" clId="{BABFC07F-BEE9-40BD-B523-4CFA04B708A6}" dt="2020-05-11T16:53:54.498" v="262"/>
          <ac:picMkLst>
            <pc:docMk/>
            <pc:sldMk cId="3883103834" sldId="396"/>
            <ac:picMk id="12" creationId="{794381CC-E484-4FC9-911A-E04A7E0ECAE1}"/>
          </ac:picMkLst>
        </pc:picChg>
        <pc:picChg chg="add mod ord">
          <ac:chgData name="Phil Busardo" userId="6ba8b4d21c03cc73" providerId="LiveId" clId="{BABFC07F-BEE9-40BD-B523-4CFA04B708A6}" dt="2020-05-11T17:27:21.545" v="646" actId="14100"/>
          <ac:picMkLst>
            <pc:docMk/>
            <pc:sldMk cId="3883103834" sldId="396"/>
            <ac:picMk id="13" creationId="{16F36385-46C4-4B87-BB90-EAD4CD35BBC6}"/>
          </ac:picMkLst>
        </pc:picChg>
        <pc:picChg chg="add del">
          <ac:chgData name="Phil Busardo" userId="6ba8b4d21c03cc73" providerId="LiveId" clId="{BABFC07F-BEE9-40BD-B523-4CFA04B708A6}" dt="2020-05-11T17:25:41.896" v="640" actId="26606"/>
          <ac:picMkLst>
            <pc:docMk/>
            <pc:sldMk cId="3883103834" sldId="396"/>
            <ac:picMk id="20" creationId="{137465C4-4FD6-41C0-9B8F-23FDEF424475}"/>
          </ac:picMkLst>
        </pc:picChg>
        <pc:picChg chg="add del">
          <ac:chgData name="Phil Busardo" userId="6ba8b4d21c03cc73" providerId="LiveId" clId="{BABFC07F-BEE9-40BD-B523-4CFA04B708A6}" dt="2020-05-11T17:27:13.353" v="645" actId="26606"/>
          <ac:picMkLst>
            <pc:docMk/>
            <pc:sldMk cId="3883103834" sldId="396"/>
            <ac:picMk id="31" creationId="{4EC584A2-4215-4DB8-AE1F-E3768D77E8DE}"/>
          </ac:picMkLst>
        </pc:picChg>
        <pc:picChg chg="add">
          <ac:chgData name="Phil Busardo" userId="6ba8b4d21c03cc73" providerId="LiveId" clId="{BABFC07F-BEE9-40BD-B523-4CFA04B708A6}" dt="2020-05-11T17:27:13.353" v="645" actId="26606"/>
          <ac:picMkLst>
            <pc:docMk/>
            <pc:sldMk cId="3883103834" sldId="396"/>
            <ac:picMk id="38" creationId="{4EC584A2-4215-4DB8-AE1F-E3768D77E8DE}"/>
          </ac:picMkLst>
        </pc:picChg>
      </pc:sldChg>
      <pc:sldChg chg="addSp delSp modSp add mod">
        <pc:chgData name="Phil Busardo" userId="6ba8b4d21c03cc73" providerId="LiveId" clId="{BABFC07F-BEE9-40BD-B523-4CFA04B708A6}" dt="2020-05-11T17:28:24.375" v="660" actId="403"/>
        <pc:sldMkLst>
          <pc:docMk/>
          <pc:sldMk cId="4042398935" sldId="397"/>
        </pc:sldMkLst>
        <pc:spChg chg="del mod">
          <ac:chgData name="Phil Busardo" userId="6ba8b4d21c03cc73" providerId="LiveId" clId="{BABFC07F-BEE9-40BD-B523-4CFA04B708A6}" dt="2020-05-11T17:27:59.864" v="654" actId="478"/>
          <ac:spMkLst>
            <pc:docMk/>
            <pc:sldMk cId="4042398935" sldId="397"/>
            <ac:spMk id="3" creationId="{82D3B6F0-ABEF-49FE-8659-92343FBDA3C8}"/>
          </ac:spMkLst>
        </pc:spChg>
        <pc:spChg chg="add del mod">
          <ac:chgData name="Phil Busardo" userId="6ba8b4d21c03cc73" providerId="LiveId" clId="{BABFC07F-BEE9-40BD-B523-4CFA04B708A6}" dt="2020-05-11T17:28:04.475" v="655" actId="478"/>
          <ac:spMkLst>
            <pc:docMk/>
            <pc:sldMk cId="4042398935" sldId="397"/>
            <ac:spMk id="12" creationId="{AE17249A-25CA-4BF7-B284-C6B967801F4F}"/>
          </ac:spMkLst>
        </pc:spChg>
        <pc:spChg chg="add mod">
          <ac:chgData name="Phil Busardo" userId="6ba8b4d21c03cc73" providerId="LiveId" clId="{BABFC07F-BEE9-40BD-B523-4CFA04B708A6}" dt="2020-05-11T17:28:24.375" v="660" actId="403"/>
          <ac:spMkLst>
            <pc:docMk/>
            <pc:sldMk cId="4042398935" sldId="397"/>
            <ac:spMk id="16" creationId="{113EA13B-D5ED-4F73-BDDE-C46D704BFEE3}"/>
          </ac:spMkLst>
        </pc:spChg>
        <pc:picChg chg="del">
          <ac:chgData name="Phil Busardo" userId="6ba8b4d21c03cc73" providerId="LiveId" clId="{BABFC07F-BEE9-40BD-B523-4CFA04B708A6}" dt="2020-05-11T17:27:31.127" v="648" actId="478"/>
          <ac:picMkLst>
            <pc:docMk/>
            <pc:sldMk cId="4042398935" sldId="397"/>
            <ac:picMk id="8" creationId="{912248BD-03D6-4DEA-B047-565EFC2C58FA}"/>
          </ac:picMkLst>
        </pc:picChg>
        <pc:picChg chg="add mod">
          <ac:chgData name="Phil Busardo" userId="6ba8b4d21c03cc73" providerId="LiveId" clId="{BABFC07F-BEE9-40BD-B523-4CFA04B708A6}" dt="2020-05-11T17:27:45.467" v="652" actId="1076"/>
          <ac:picMkLst>
            <pc:docMk/>
            <pc:sldMk cId="4042398935" sldId="397"/>
            <ac:picMk id="9" creationId="{6F2A3AFD-8C67-4719-BC5B-6B310CE9F49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SMOKING</a:t>
            </a:r>
            <a:r>
              <a:rPr lang="en-US" baseline="0"/>
              <a:t> VS. VAPING COST PER YEAR</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Sheet2!$A$1:$A$5</c:f>
              <c:strCache>
                <c:ptCount val="5"/>
                <c:pt idx="0">
                  <c:v>SMOKING</c:v>
                </c:pt>
                <c:pt idx="1">
                  <c:v>AVERAGE DIRECT LUNG</c:v>
                </c:pt>
                <c:pt idx="2">
                  <c:v>JUUL</c:v>
                </c:pt>
                <c:pt idx="3">
                  <c:v>AVERAGE OPEN POD</c:v>
                </c:pt>
                <c:pt idx="4">
                  <c:v>AVERAGE MOUTH TO LUNG</c:v>
                </c:pt>
              </c:strCache>
            </c:strRef>
          </c:cat>
          <c:val>
            <c:numRef>
              <c:f>Sheet2!$B$1:$B$5</c:f>
              <c:numCache>
                <c:formatCode>_("$"* #,##0.00_);_("$"* \(#,##0.00\);_("$"* "-"??_);_(@_)</c:formatCode>
                <c:ptCount val="5"/>
                <c:pt idx="0">
                  <c:v>2500</c:v>
                </c:pt>
                <c:pt idx="1">
                  <c:v>2333.2600000000002</c:v>
                </c:pt>
                <c:pt idx="2">
                  <c:v>1529.98</c:v>
                </c:pt>
                <c:pt idx="3">
                  <c:v>1400.42</c:v>
                </c:pt>
                <c:pt idx="4">
                  <c:v>1217.46</c:v>
                </c:pt>
              </c:numCache>
            </c:numRef>
          </c:val>
          <c:extLst>
            <c:ext xmlns:c16="http://schemas.microsoft.com/office/drawing/2014/chart" uri="{C3380CC4-5D6E-409C-BE32-E72D297353CC}">
              <c16:uniqueId val="{00000000-E9BC-4262-B3A0-942E91869C30}"/>
            </c:ext>
          </c:extLst>
        </c:ser>
        <c:dLbls>
          <c:showLegendKey val="0"/>
          <c:showVal val="1"/>
          <c:showCatName val="0"/>
          <c:showSerName val="0"/>
          <c:showPercent val="0"/>
          <c:showBubbleSize val="0"/>
        </c:dLbls>
        <c:gapWidth val="150"/>
        <c:shape val="box"/>
        <c:axId val="190457912"/>
        <c:axId val="190457256"/>
        <c:axId val="0"/>
      </c:bar3DChart>
      <c:catAx>
        <c:axId val="190457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lt1">
                    <a:lumMod val="85000"/>
                  </a:schemeClr>
                </a:solidFill>
                <a:latin typeface="+mn-lt"/>
                <a:ea typeface="+mn-ea"/>
                <a:cs typeface="+mn-cs"/>
              </a:defRPr>
            </a:pPr>
            <a:endParaRPr lang="en-US"/>
          </a:p>
        </c:txPr>
        <c:crossAx val="190457256"/>
        <c:crosses val="autoZero"/>
        <c:auto val="1"/>
        <c:lblAlgn val="ctr"/>
        <c:lblOffset val="100"/>
        <c:noMultiLvlLbl val="0"/>
      </c:catAx>
      <c:valAx>
        <c:axId val="190457256"/>
        <c:scaling>
          <c:orientation val="minMax"/>
        </c:scaling>
        <c:delete val="0"/>
        <c:axPos val="l"/>
        <c:majorGridlines>
          <c:spPr>
            <a:ln w="9525" cap="flat" cmpd="sng" algn="ctr">
              <a:solidFill>
                <a:schemeClr val="dk1">
                  <a:lumMod val="50000"/>
                  <a:lumOff val="5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9045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WATTAGE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3CE7-4DA8-8861-1AB3BC6907C7}"/>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circl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1-3CE7-4DA8-8861-1AB3BC6907C7}"/>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2-3CE7-4DA8-8861-1AB3BC6907C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Sheet1!$C$1</c15:sqref>
                        </c15:formulaRef>
                      </c:ext>
                    </c:extLst>
                    <c:strCache>
                      <c:ptCount val="1"/>
                      <c:pt idx="0">
                        <c:v>COIL TEMP - HIGHER WATTAGE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Sheet1!$C$2:$C$51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numRef>
                </c:val>
                <c:smooth val="0"/>
                <c:extLst xmlns:c15="http://schemas.microsoft.com/office/drawing/2012/chart">
                  <c:ext xmlns:c16="http://schemas.microsoft.com/office/drawing/2014/chart" uri="{C3380CC4-5D6E-409C-BE32-E72D297353CC}">
                    <c16:uniqueId val="{00000003-3CE7-4DA8-8861-1AB3BC6907C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Sheet1!$D$1</c15:sqref>
                        </c15:formulaRef>
                      </c:ext>
                    </c:extLst>
                    <c:strCache>
                      <c:ptCount val="1"/>
                      <c:pt idx="0">
                        <c:v>TEMP CONTROL</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Sheet1!$D$2:$D$51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xmlns:c15="http://schemas.microsoft.com/office/drawing/2012/chart">
                  <c:ext xmlns:c16="http://schemas.microsoft.com/office/drawing/2014/chart" uri="{C3380CC4-5D6E-409C-BE32-E72D297353CC}">
                    <c16:uniqueId val="{00000004-3CE7-4DA8-8861-1AB3BC6907C7}"/>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HIGHER WATTAGE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5E8F-41B9-BA2A-51105473F72C}"/>
            </c:ext>
          </c:extLst>
        </c:ser>
        <c:ser>
          <c:idx val="2"/>
          <c:order val="2"/>
          <c:tx>
            <c:strRef>
              <c:f>Sheet1!$C$1</c:f>
              <c:strCache>
                <c:ptCount val="1"/>
                <c:pt idx="0">
                  <c:v>COIL TEMP - HIGHER WATTAGE</c:v>
                </c:pt>
              </c:strCache>
              <c:extLst xmlns:c15="http://schemas.microsoft.com/office/drawing/2012/chart"/>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Sheet1!$C$2:$C$51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E8F-41B9-BA2A-51105473F72C}"/>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squar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2-5E8F-41B9-BA2A-51105473F72C}"/>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3-5E8F-41B9-BA2A-51105473F7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Sheet1!$D$1</c15:sqref>
                        </c15:formulaRef>
                      </c:ext>
                    </c:extLst>
                    <c:strCache>
                      <c:ptCount val="1"/>
                      <c:pt idx="0">
                        <c:v>TEMP CONTROL</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Sheet1!$D$2:$D$51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xmlns:c15="http://schemas.microsoft.com/office/drawing/2012/chart">
                  <c:ext xmlns:c16="http://schemas.microsoft.com/office/drawing/2014/chart" uri="{C3380CC4-5D6E-409C-BE32-E72D297353CC}">
                    <c16:uniqueId val="{00000004-5E8F-41B9-BA2A-51105473F72C}"/>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TEMP</a:t>
            </a:r>
            <a:r>
              <a:rPr lang="en-US" baseline="0"/>
              <a:t> CONTROL</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F37B-4C3B-B30B-1083312B4250}"/>
            </c:ext>
          </c:extLst>
        </c:ser>
        <c:ser>
          <c:idx val="2"/>
          <c:order val="2"/>
          <c:tx>
            <c:strRef>
              <c:f>Sheet1!$C$1</c:f>
              <c:strCache>
                <c:ptCount val="1"/>
                <c:pt idx="0">
                  <c:v>COIL TEMP - HIGHER WATTAGE</c:v>
                </c:pt>
              </c:strCache>
              <c:extLst xmlns:c15="http://schemas.microsoft.com/office/drawing/2012/chart"/>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Sheet1!$C$2:$C$51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37B-4C3B-B30B-1083312B4250}"/>
            </c:ext>
          </c:extLst>
        </c:ser>
        <c:ser>
          <c:idx val="3"/>
          <c:order val="3"/>
          <c:tx>
            <c:strRef>
              <c:f>Sheet1!$D$1</c:f>
              <c:strCache>
                <c:ptCount val="1"/>
                <c:pt idx="0">
                  <c:v>TEMP CONTROL</c:v>
                </c:pt>
              </c:strCache>
              <c:extLst xmlns:c15="http://schemas.microsoft.com/office/drawing/2012/chart"/>
            </c:strRef>
          </c:tx>
          <c:spPr>
            <a:ln w="34925" cap="rnd">
              <a:solidFill>
                <a:srgbClr val="FFFF00"/>
              </a:solidFill>
              <a:round/>
            </a:ln>
            <a:effectLst>
              <a:outerShdw blurRad="57150" dist="19050" dir="5400000" algn="ctr" rotWithShape="0">
                <a:srgbClr val="000000">
                  <a:alpha val="63000"/>
                </a:srgbClr>
              </a:outerShdw>
            </a:effectLst>
          </c:spPr>
          <c:marker>
            <c:symbol val="none"/>
          </c:marker>
          <c:val>
            <c:numRef>
              <c:f>Sheet1!$D$2:$D$51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F37B-4C3B-B30B-1083312B4250}"/>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squar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3-F37B-4C3B-B30B-1083312B4250}"/>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4-F37B-4C3B-B30B-1083312B4250}"/>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32D39-F5D5-4B3C-BB04-C1B761A0A5A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1B86C8-EB7F-4726-B084-A95E69C1CB9E}">
      <dgm:prSet/>
      <dgm:spPr/>
      <dgm:t>
        <a:bodyPr/>
        <a:lstStyle/>
        <a:p>
          <a:pPr>
            <a:lnSpc>
              <a:spcPct val="100000"/>
            </a:lnSpc>
            <a:defRPr b="1"/>
          </a:pPr>
          <a:r>
            <a:rPr lang="en-US"/>
            <a:t>* Note - Some assumptions and generalities have been made</a:t>
          </a:r>
        </a:p>
      </dgm:t>
    </dgm:pt>
    <dgm:pt modelId="{3E55B0FB-E4D3-4D62-A66F-27298C545ABE}" type="parTrans" cxnId="{76D3E5EA-340F-4A24-B205-1BE729555B12}">
      <dgm:prSet/>
      <dgm:spPr/>
      <dgm:t>
        <a:bodyPr/>
        <a:lstStyle/>
        <a:p>
          <a:endParaRPr lang="en-US"/>
        </a:p>
      </dgm:t>
    </dgm:pt>
    <dgm:pt modelId="{ADC2EAAB-2381-4F55-98E0-8EB67CCAE8C7}" type="sibTrans" cxnId="{76D3E5EA-340F-4A24-B205-1BE729555B12}">
      <dgm:prSet/>
      <dgm:spPr/>
      <dgm:t>
        <a:bodyPr/>
        <a:lstStyle/>
        <a:p>
          <a:endParaRPr lang="en-US"/>
        </a:p>
      </dgm:t>
    </dgm:pt>
    <dgm:pt modelId="{AF58B7A8-8F57-4117-B2C3-A6DAD7936344}">
      <dgm:prSet/>
      <dgm:spPr/>
      <dgm:t>
        <a:bodyPr/>
        <a:lstStyle/>
        <a:p>
          <a:pPr>
            <a:lnSpc>
              <a:spcPct val="100000"/>
            </a:lnSpc>
            <a:defRPr b="1"/>
          </a:pPr>
          <a:r>
            <a:rPr lang="en-US" b="1"/>
            <a:t>JUUL</a:t>
          </a:r>
          <a:endParaRPr lang="en-US"/>
        </a:p>
      </dgm:t>
    </dgm:pt>
    <dgm:pt modelId="{4882AC93-5469-426F-A1DE-FBA36654DAB4}" type="parTrans" cxnId="{BB2573B8-C451-4009-ADCC-822789A8F405}">
      <dgm:prSet/>
      <dgm:spPr/>
      <dgm:t>
        <a:bodyPr/>
        <a:lstStyle/>
        <a:p>
          <a:endParaRPr lang="en-US"/>
        </a:p>
      </dgm:t>
    </dgm:pt>
    <dgm:pt modelId="{8E18991B-C070-46CA-9984-3D9F042AC787}" type="sibTrans" cxnId="{BB2573B8-C451-4009-ADCC-822789A8F405}">
      <dgm:prSet/>
      <dgm:spPr/>
      <dgm:t>
        <a:bodyPr/>
        <a:lstStyle/>
        <a:p>
          <a:endParaRPr lang="en-US"/>
        </a:p>
      </dgm:t>
    </dgm:pt>
    <dgm:pt modelId="{484B8EF9-21D1-4EFB-9463-12A79ADA5C0E}">
      <dgm:prSet/>
      <dgm:spPr/>
      <dgm:t>
        <a:bodyPr/>
        <a:lstStyle/>
        <a:p>
          <a:pPr>
            <a:lnSpc>
              <a:spcPct val="100000"/>
            </a:lnSpc>
          </a:pPr>
          <a:r>
            <a:rPr lang="en-US"/>
            <a:t>Assumptions</a:t>
          </a:r>
        </a:p>
      </dgm:t>
    </dgm:pt>
    <dgm:pt modelId="{4DA7FC90-A76F-4FA4-B07F-09E26AE2A265}" type="parTrans" cxnId="{73109139-B03E-408A-8952-87E87C992F7D}">
      <dgm:prSet/>
      <dgm:spPr/>
      <dgm:t>
        <a:bodyPr/>
        <a:lstStyle/>
        <a:p>
          <a:endParaRPr lang="en-US"/>
        </a:p>
      </dgm:t>
    </dgm:pt>
    <dgm:pt modelId="{A263CBDF-00AF-4DC5-9CEC-FC21B82F21F3}" type="sibTrans" cxnId="{73109139-B03E-408A-8952-87E87C992F7D}">
      <dgm:prSet/>
      <dgm:spPr/>
      <dgm:t>
        <a:bodyPr/>
        <a:lstStyle/>
        <a:p>
          <a:endParaRPr lang="en-US"/>
        </a:p>
      </dgm:t>
    </dgm:pt>
    <dgm:pt modelId="{57A48CD3-1D3A-40FA-8B47-291E7FC9D819}">
      <dgm:prSet/>
      <dgm:spPr/>
      <dgm:t>
        <a:bodyPr/>
        <a:lstStyle/>
        <a:p>
          <a:r>
            <a:rPr lang="en-US"/>
            <a:t>Average Price for Juul = $34.99</a:t>
          </a:r>
        </a:p>
      </dgm:t>
    </dgm:pt>
    <dgm:pt modelId="{5F7D3BA3-0F10-47D5-BECB-65346C42685D}" type="parTrans" cxnId="{AC50B3CF-C10F-486F-9B45-FD2E9B266390}">
      <dgm:prSet/>
      <dgm:spPr/>
      <dgm:t>
        <a:bodyPr/>
        <a:lstStyle/>
        <a:p>
          <a:endParaRPr lang="en-US"/>
        </a:p>
      </dgm:t>
    </dgm:pt>
    <dgm:pt modelId="{C6677190-37E7-4319-8BDD-DC3E13CD4F7C}" type="sibTrans" cxnId="{AC50B3CF-C10F-486F-9B45-FD2E9B266390}">
      <dgm:prSet/>
      <dgm:spPr/>
      <dgm:t>
        <a:bodyPr/>
        <a:lstStyle/>
        <a:p>
          <a:endParaRPr lang="en-US"/>
        </a:p>
      </dgm:t>
    </dgm:pt>
    <dgm:pt modelId="{EBA817E7-6FEF-4721-BF23-96169807FEDD}">
      <dgm:prSet/>
      <dgm:spPr/>
      <dgm:t>
        <a:bodyPr/>
        <a:lstStyle/>
        <a:p>
          <a:r>
            <a:rPr lang="en-US"/>
            <a:t>Average Price for a Juul pod = $4</a:t>
          </a:r>
        </a:p>
      </dgm:t>
    </dgm:pt>
    <dgm:pt modelId="{1877CA2F-2EFC-4645-AA02-D1D78BD1DAC8}" type="parTrans" cxnId="{B933DEA6-EAA8-4D04-8044-0EF664C520F1}">
      <dgm:prSet/>
      <dgm:spPr/>
      <dgm:t>
        <a:bodyPr/>
        <a:lstStyle/>
        <a:p>
          <a:endParaRPr lang="en-US"/>
        </a:p>
      </dgm:t>
    </dgm:pt>
    <dgm:pt modelId="{DE14049A-71EA-4EBB-AB54-A156EA124E81}" type="sibTrans" cxnId="{B933DEA6-EAA8-4D04-8044-0EF664C520F1}">
      <dgm:prSet/>
      <dgm:spPr/>
      <dgm:t>
        <a:bodyPr/>
        <a:lstStyle/>
        <a:p>
          <a:endParaRPr lang="en-US"/>
        </a:p>
      </dgm:t>
    </dgm:pt>
    <dgm:pt modelId="{48CE7002-9121-45EA-BA19-ACAFD5E41641}">
      <dgm:prSet/>
      <dgm:spPr/>
      <dgm:t>
        <a:bodyPr/>
        <a:lstStyle/>
        <a:p>
          <a:r>
            <a:rPr lang="en-US"/>
            <a:t>(2) Juul purchases per year</a:t>
          </a:r>
        </a:p>
      </dgm:t>
    </dgm:pt>
    <dgm:pt modelId="{35D806C9-9E1A-4A58-ABFA-D771471390DF}" type="parTrans" cxnId="{CFBB1255-ABDE-4D3E-8C45-84DA177431A9}">
      <dgm:prSet/>
      <dgm:spPr/>
      <dgm:t>
        <a:bodyPr/>
        <a:lstStyle/>
        <a:p>
          <a:endParaRPr lang="en-US"/>
        </a:p>
      </dgm:t>
    </dgm:pt>
    <dgm:pt modelId="{DFD0E6DA-CD7B-489B-9B50-57378F23FF14}" type="sibTrans" cxnId="{CFBB1255-ABDE-4D3E-8C45-84DA177431A9}">
      <dgm:prSet/>
      <dgm:spPr/>
      <dgm:t>
        <a:bodyPr/>
        <a:lstStyle/>
        <a:p>
          <a:endParaRPr lang="en-US"/>
        </a:p>
      </dgm:t>
    </dgm:pt>
    <dgm:pt modelId="{851121E4-9F44-4C19-8466-715F353748B4}">
      <dgm:prSet/>
      <dgm:spPr/>
      <dgm:t>
        <a:bodyPr/>
        <a:lstStyle/>
        <a:p>
          <a:r>
            <a:rPr lang="en-US"/>
            <a:t>(1) Juul pod per day</a:t>
          </a:r>
        </a:p>
      </dgm:t>
    </dgm:pt>
    <dgm:pt modelId="{11FFF6BD-8EAC-4C75-A17C-DF15721717ED}" type="parTrans" cxnId="{E3E78ECA-5DDC-4BBD-8280-39983B30EAA7}">
      <dgm:prSet/>
      <dgm:spPr/>
      <dgm:t>
        <a:bodyPr/>
        <a:lstStyle/>
        <a:p>
          <a:endParaRPr lang="en-US"/>
        </a:p>
      </dgm:t>
    </dgm:pt>
    <dgm:pt modelId="{D6E9AD91-F0A5-4A75-AB69-B6E4995CDE8B}" type="sibTrans" cxnId="{E3E78ECA-5DDC-4BBD-8280-39983B30EAA7}">
      <dgm:prSet/>
      <dgm:spPr/>
      <dgm:t>
        <a:bodyPr/>
        <a:lstStyle/>
        <a:p>
          <a:endParaRPr lang="en-US"/>
        </a:p>
      </dgm:t>
    </dgm:pt>
    <dgm:pt modelId="{5A52BD8C-3021-40C9-BA84-F2EB6D8CF5E4}">
      <dgm:prSet/>
      <dgm:spPr/>
      <dgm:t>
        <a:bodyPr/>
        <a:lstStyle/>
        <a:p>
          <a:pPr>
            <a:lnSpc>
              <a:spcPct val="100000"/>
            </a:lnSpc>
            <a:defRPr b="1"/>
          </a:pPr>
          <a:r>
            <a:rPr lang="en-US" b="1"/>
            <a:t>$1,529.98 PER YEAR</a:t>
          </a:r>
          <a:br>
            <a:rPr lang="en-US"/>
          </a:br>
          <a:endParaRPr lang="en-US"/>
        </a:p>
      </dgm:t>
    </dgm:pt>
    <dgm:pt modelId="{297DC2F9-EFEE-4674-98F5-0BFE93A2801B}" type="parTrans" cxnId="{C6F57AD5-172F-40B8-8D57-4FD2E12E58C6}">
      <dgm:prSet/>
      <dgm:spPr/>
      <dgm:t>
        <a:bodyPr/>
        <a:lstStyle/>
        <a:p>
          <a:endParaRPr lang="en-US"/>
        </a:p>
      </dgm:t>
    </dgm:pt>
    <dgm:pt modelId="{E8059604-0D08-4BD6-8754-0B863B9F65E9}" type="sibTrans" cxnId="{C6F57AD5-172F-40B8-8D57-4FD2E12E58C6}">
      <dgm:prSet/>
      <dgm:spPr/>
      <dgm:t>
        <a:bodyPr/>
        <a:lstStyle/>
        <a:p>
          <a:endParaRPr lang="en-US"/>
        </a:p>
      </dgm:t>
    </dgm:pt>
    <dgm:pt modelId="{3B95F37F-A553-4D84-912A-CC8408E51D58}" type="pres">
      <dgm:prSet presAssocID="{FF132D39-F5D5-4B3C-BB04-C1B761A0A5A6}" presName="root" presStyleCnt="0">
        <dgm:presLayoutVars>
          <dgm:dir/>
          <dgm:resizeHandles val="exact"/>
        </dgm:presLayoutVars>
      </dgm:prSet>
      <dgm:spPr/>
    </dgm:pt>
    <dgm:pt modelId="{BD3862CF-2338-4ED1-8219-8EDBDEBD10AF}" type="pres">
      <dgm:prSet presAssocID="{9A1B86C8-EB7F-4726-B084-A95E69C1CB9E}" presName="compNode" presStyleCnt="0"/>
      <dgm:spPr/>
    </dgm:pt>
    <dgm:pt modelId="{B4E611C6-52A2-4E4D-B4EF-5D20875D51FF}" type="pres">
      <dgm:prSet presAssocID="{9A1B86C8-EB7F-4726-B084-A95E69C1CB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B9C0CDA7-42BF-4CDC-A359-B9B53D87C005}" type="pres">
      <dgm:prSet presAssocID="{9A1B86C8-EB7F-4726-B084-A95E69C1CB9E}" presName="iconSpace" presStyleCnt="0"/>
      <dgm:spPr/>
    </dgm:pt>
    <dgm:pt modelId="{14DEC61A-779E-47F5-AA50-AD19DE517174}" type="pres">
      <dgm:prSet presAssocID="{9A1B86C8-EB7F-4726-B084-A95E69C1CB9E}" presName="parTx" presStyleLbl="revTx" presStyleIdx="0" presStyleCnt="6">
        <dgm:presLayoutVars>
          <dgm:chMax val="0"/>
          <dgm:chPref val="0"/>
        </dgm:presLayoutVars>
      </dgm:prSet>
      <dgm:spPr/>
    </dgm:pt>
    <dgm:pt modelId="{5DA344AB-A0AB-45C2-914B-1D49521361BD}" type="pres">
      <dgm:prSet presAssocID="{9A1B86C8-EB7F-4726-B084-A95E69C1CB9E}" presName="txSpace" presStyleCnt="0"/>
      <dgm:spPr/>
    </dgm:pt>
    <dgm:pt modelId="{4615CA46-3B50-4F79-9746-32DE8A5CCE18}" type="pres">
      <dgm:prSet presAssocID="{9A1B86C8-EB7F-4726-B084-A95E69C1CB9E}" presName="desTx" presStyleLbl="revTx" presStyleIdx="1" presStyleCnt="6">
        <dgm:presLayoutVars/>
      </dgm:prSet>
      <dgm:spPr/>
    </dgm:pt>
    <dgm:pt modelId="{78A62A71-44DF-4223-8F78-43AE25DFF49B}" type="pres">
      <dgm:prSet presAssocID="{ADC2EAAB-2381-4F55-98E0-8EB67CCAE8C7}" presName="sibTrans" presStyleCnt="0"/>
      <dgm:spPr/>
    </dgm:pt>
    <dgm:pt modelId="{117A665B-1D89-4155-951E-DA7B553AE42C}" type="pres">
      <dgm:prSet presAssocID="{AF58B7A8-8F57-4117-B2C3-A6DAD7936344}" presName="compNode" presStyleCnt="0"/>
      <dgm:spPr/>
    </dgm:pt>
    <dgm:pt modelId="{3D20317A-4E6C-4993-AED8-F82B8E660E9F}" type="pres">
      <dgm:prSet presAssocID="{AF58B7A8-8F57-4117-B2C3-A6DAD79363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5C27EF6B-3FDB-4CAB-A492-CAFA532761A7}" type="pres">
      <dgm:prSet presAssocID="{AF58B7A8-8F57-4117-B2C3-A6DAD7936344}" presName="iconSpace" presStyleCnt="0"/>
      <dgm:spPr/>
    </dgm:pt>
    <dgm:pt modelId="{07FA6809-B1E7-4695-8F49-5B89E4FCEFB2}" type="pres">
      <dgm:prSet presAssocID="{AF58B7A8-8F57-4117-B2C3-A6DAD7936344}" presName="parTx" presStyleLbl="revTx" presStyleIdx="2" presStyleCnt="6">
        <dgm:presLayoutVars>
          <dgm:chMax val="0"/>
          <dgm:chPref val="0"/>
        </dgm:presLayoutVars>
      </dgm:prSet>
      <dgm:spPr/>
    </dgm:pt>
    <dgm:pt modelId="{D70D5DFE-F92D-4E3A-96D1-F18E0E9A345F}" type="pres">
      <dgm:prSet presAssocID="{AF58B7A8-8F57-4117-B2C3-A6DAD7936344}" presName="txSpace" presStyleCnt="0"/>
      <dgm:spPr/>
    </dgm:pt>
    <dgm:pt modelId="{7BD97038-5F5D-40A8-8534-3778610A95C3}" type="pres">
      <dgm:prSet presAssocID="{AF58B7A8-8F57-4117-B2C3-A6DAD7936344}" presName="desTx" presStyleLbl="revTx" presStyleIdx="3" presStyleCnt="6">
        <dgm:presLayoutVars/>
      </dgm:prSet>
      <dgm:spPr/>
    </dgm:pt>
    <dgm:pt modelId="{D28691D4-DC7D-4E6B-B434-49FDA0DB6C69}" type="pres">
      <dgm:prSet presAssocID="{8E18991B-C070-46CA-9984-3D9F042AC787}" presName="sibTrans" presStyleCnt="0"/>
      <dgm:spPr/>
    </dgm:pt>
    <dgm:pt modelId="{110B0358-71C3-4AA1-AF89-59BD344C3CCD}" type="pres">
      <dgm:prSet presAssocID="{5A52BD8C-3021-40C9-BA84-F2EB6D8CF5E4}" presName="compNode" presStyleCnt="0"/>
      <dgm:spPr/>
    </dgm:pt>
    <dgm:pt modelId="{0641803F-80CE-4AB6-9790-6587F389F4A7}" type="pres">
      <dgm:prSet presAssocID="{5A52BD8C-3021-40C9-BA84-F2EB6D8CF5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3AC6C2C7-4ED7-4F45-B1F3-D7A1FF7222BD}" type="pres">
      <dgm:prSet presAssocID="{5A52BD8C-3021-40C9-BA84-F2EB6D8CF5E4}" presName="iconSpace" presStyleCnt="0"/>
      <dgm:spPr/>
    </dgm:pt>
    <dgm:pt modelId="{BE57DD51-3834-40A6-A0F5-A6CD176E576F}" type="pres">
      <dgm:prSet presAssocID="{5A52BD8C-3021-40C9-BA84-F2EB6D8CF5E4}" presName="parTx" presStyleLbl="revTx" presStyleIdx="4" presStyleCnt="6">
        <dgm:presLayoutVars>
          <dgm:chMax val="0"/>
          <dgm:chPref val="0"/>
        </dgm:presLayoutVars>
      </dgm:prSet>
      <dgm:spPr/>
    </dgm:pt>
    <dgm:pt modelId="{979621D0-0CBA-4914-8788-55410FC48C3A}" type="pres">
      <dgm:prSet presAssocID="{5A52BD8C-3021-40C9-BA84-F2EB6D8CF5E4}" presName="txSpace" presStyleCnt="0"/>
      <dgm:spPr/>
    </dgm:pt>
    <dgm:pt modelId="{E5E48B57-A6BB-4916-A7DC-D974123B5FBF}" type="pres">
      <dgm:prSet presAssocID="{5A52BD8C-3021-40C9-BA84-F2EB6D8CF5E4}" presName="desTx" presStyleLbl="revTx" presStyleIdx="5" presStyleCnt="6">
        <dgm:presLayoutVars/>
      </dgm:prSet>
      <dgm:spPr/>
    </dgm:pt>
  </dgm:ptLst>
  <dgm:cxnLst>
    <dgm:cxn modelId="{87501108-DB5F-47FB-8329-44049E73C2D1}" type="presOf" srcId="{EBA817E7-6FEF-4721-BF23-96169807FEDD}" destId="{7BD97038-5F5D-40A8-8534-3778610A95C3}" srcOrd="0" destOrd="2" presId="urn:microsoft.com/office/officeart/2018/2/layout/IconLabelDescriptionList"/>
    <dgm:cxn modelId="{73109139-B03E-408A-8952-87E87C992F7D}" srcId="{AF58B7A8-8F57-4117-B2C3-A6DAD7936344}" destId="{484B8EF9-21D1-4EFB-9463-12A79ADA5C0E}" srcOrd="0" destOrd="0" parTransId="{4DA7FC90-A76F-4FA4-B07F-09E26AE2A265}" sibTransId="{A263CBDF-00AF-4DC5-9CEC-FC21B82F21F3}"/>
    <dgm:cxn modelId="{5C4E8074-1437-4B05-82A0-7E1BAFE1CBBD}" type="presOf" srcId="{48CE7002-9121-45EA-BA19-ACAFD5E41641}" destId="{7BD97038-5F5D-40A8-8534-3778610A95C3}" srcOrd="0" destOrd="3" presId="urn:microsoft.com/office/officeart/2018/2/layout/IconLabelDescriptionList"/>
    <dgm:cxn modelId="{CFBB1255-ABDE-4D3E-8C45-84DA177431A9}" srcId="{484B8EF9-21D1-4EFB-9463-12A79ADA5C0E}" destId="{48CE7002-9121-45EA-BA19-ACAFD5E41641}" srcOrd="2" destOrd="0" parTransId="{35D806C9-9E1A-4A58-ABFA-D771471390DF}" sibTransId="{DFD0E6DA-CD7B-489B-9B50-57378F23FF14}"/>
    <dgm:cxn modelId="{05040C57-DCDE-418F-AF19-CDBD48C49A4C}" type="presOf" srcId="{5A52BD8C-3021-40C9-BA84-F2EB6D8CF5E4}" destId="{BE57DD51-3834-40A6-A0F5-A6CD176E576F}" srcOrd="0" destOrd="0" presId="urn:microsoft.com/office/officeart/2018/2/layout/IconLabelDescriptionList"/>
    <dgm:cxn modelId="{27138191-9B5A-4D02-89E6-7996D89D8671}" type="presOf" srcId="{484B8EF9-21D1-4EFB-9463-12A79ADA5C0E}" destId="{7BD97038-5F5D-40A8-8534-3778610A95C3}" srcOrd="0" destOrd="0" presId="urn:microsoft.com/office/officeart/2018/2/layout/IconLabelDescriptionList"/>
    <dgm:cxn modelId="{6D1E20A2-E6F0-47E9-BD1F-42DB047543FA}" type="presOf" srcId="{57A48CD3-1D3A-40FA-8B47-291E7FC9D819}" destId="{7BD97038-5F5D-40A8-8534-3778610A95C3}" srcOrd="0" destOrd="1" presId="urn:microsoft.com/office/officeart/2018/2/layout/IconLabelDescriptionList"/>
    <dgm:cxn modelId="{B933DEA6-EAA8-4D04-8044-0EF664C520F1}" srcId="{484B8EF9-21D1-4EFB-9463-12A79ADA5C0E}" destId="{EBA817E7-6FEF-4721-BF23-96169807FEDD}" srcOrd="1" destOrd="0" parTransId="{1877CA2F-2EFC-4645-AA02-D1D78BD1DAC8}" sibTransId="{DE14049A-71EA-4EBB-AB54-A156EA124E81}"/>
    <dgm:cxn modelId="{FF0F5AB6-472C-44A0-9D81-B8A462743F32}" type="presOf" srcId="{FF132D39-F5D5-4B3C-BB04-C1B761A0A5A6}" destId="{3B95F37F-A553-4D84-912A-CC8408E51D58}" srcOrd="0" destOrd="0" presId="urn:microsoft.com/office/officeart/2018/2/layout/IconLabelDescriptionList"/>
    <dgm:cxn modelId="{BB2573B8-C451-4009-ADCC-822789A8F405}" srcId="{FF132D39-F5D5-4B3C-BB04-C1B761A0A5A6}" destId="{AF58B7A8-8F57-4117-B2C3-A6DAD7936344}" srcOrd="1" destOrd="0" parTransId="{4882AC93-5469-426F-A1DE-FBA36654DAB4}" sibTransId="{8E18991B-C070-46CA-9984-3D9F042AC787}"/>
    <dgm:cxn modelId="{E7FA34C8-6686-4F30-9390-959766AA67A7}" type="presOf" srcId="{9A1B86C8-EB7F-4726-B084-A95E69C1CB9E}" destId="{14DEC61A-779E-47F5-AA50-AD19DE517174}" srcOrd="0" destOrd="0" presId="urn:microsoft.com/office/officeart/2018/2/layout/IconLabelDescriptionList"/>
    <dgm:cxn modelId="{E3E78ECA-5DDC-4BBD-8280-39983B30EAA7}" srcId="{484B8EF9-21D1-4EFB-9463-12A79ADA5C0E}" destId="{851121E4-9F44-4C19-8466-715F353748B4}" srcOrd="3" destOrd="0" parTransId="{11FFF6BD-8EAC-4C75-A17C-DF15721717ED}" sibTransId="{D6E9AD91-F0A5-4A75-AB69-B6E4995CDE8B}"/>
    <dgm:cxn modelId="{AC50B3CF-C10F-486F-9B45-FD2E9B266390}" srcId="{484B8EF9-21D1-4EFB-9463-12A79ADA5C0E}" destId="{57A48CD3-1D3A-40FA-8B47-291E7FC9D819}" srcOrd="0" destOrd="0" parTransId="{5F7D3BA3-0F10-47D5-BECB-65346C42685D}" sibTransId="{C6677190-37E7-4319-8BDD-DC3E13CD4F7C}"/>
    <dgm:cxn modelId="{C6F57AD5-172F-40B8-8D57-4FD2E12E58C6}" srcId="{FF132D39-F5D5-4B3C-BB04-C1B761A0A5A6}" destId="{5A52BD8C-3021-40C9-BA84-F2EB6D8CF5E4}" srcOrd="2" destOrd="0" parTransId="{297DC2F9-EFEE-4674-98F5-0BFE93A2801B}" sibTransId="{E8059604-0D08-4BD6-8754-0B863B9F65E9}"/>
    <dgm:cxn modelId="{76D3E5EA-340F-4A24-B205-1BE729555B12}" srcId="{FF132D39-F5D5-4B3C-BB04-C1B761A0A5A6}" destId="{9A1B86C8-EB7F-4726-B084-A95E69C1CB9E}" srcOrd="0" destOrd="0" parTransId="{3E55B0FB-E4D3-4D62-A66F-27298C545ABE}" sibTransId="{ADC2EAAB-2381-4F55-98E0-8EB67CCAE8C7}"/>
    <dgm:cxn modelId="{46E2F1F1-2E3F-4751-8C00-EB024F941212}" type="presOf" srcId="{851121E4-9F44-4C19-8466-715F353748B4}" destId="{7BD97038-5F5D-40A8-8534-3778610A95C3}" srcOrd="0" destOrd="4" presId="urn:microsoft.com/office/officeart/2018/2/layout/IconLabelDescriptionList"/>
    <dgm:cxn modelId="{24B7F8F4-4F40-4085-A2F4-F2DB99DFDC5E}" type="presOf" srcId="{AF58B7A8-8F57-4117-B2C3-A6DAD7936344}" destId="{07FA6809-B1E7-4695-8F49-5B89E4FCEFB2}" srcOrd="0" destOrd="0" presId="urn:microsoft.com/office/officeart/2018/2/layout/IconLabelDescriptionList"/>
    <dgm:cxn modelId="{C0564CE7-A0B8-498B-9150-23E9305D2DCB}" type="presParOf" srcId="{3B95F37F-A553-4D84-912A-CC8408E51D58}" destId="{BD3862CF-2338-4ED1-8219-8EDBDEBD10AF}" srcOrd="0" destOrd="0" presId="urn:microsoft.com/office/officeart/2018/2/layout/IconLabelDescriptionList"/>
    <dgm:cxn modelId="{F4BCDF58-3013-4B56-AB65-31D7FE863E28}" type="presParOf" srcId="{BD3862CF-2338-4ED1-8219-8EDBDEBD10AF}" destId="{B4E611C6-52A2-4E4D-B4EF-5D20875D51FF}" srcOrd="0" destOrd="0" presId="urn:microsoft.com/office/officeart/2018/2/layout/IconLabelDescriptionList"/>
    <dgm:cxn modelId="{DB69A477-CAAB-4793-BC5D-D52F2291C41D}" type="presParOf" srcId="{BD3862CF-2338-4ED1-8219-8EDBDEBD10AF}" destId="{B9C0CDA7-42BF-4CDC-A359-B9B53D87C005}" srcOrd="1" destOrd="0" presId="urn:microsoft.com/office/officeart/2018/2/layout/IconLabelDescriptionList"/>
    <dgm:cxn modelId="{741588CC-4B5C-4B04-BB95-31F94797960F}" type="presParOf" srcId="{BD3862CF-2338-4ED1-8219-8EDBDEBD10AF}" destId="{14DEC61A-779E-47F5-AA50-AD19DE517174}" srcOrd="2" destOrd="0" presId="urn:microsoft.com/office/officeart/2018/2/layout/IconLabelDescriptionList"/>
    <dgm:cxn modelId="{BAB1175D-F9EF-4997-8052-D23A62051DE5}" type="presParOf" srcId="{BD3862CF-2338-4ED1-8219-8EDBDEBD10AF}" destId="{5DA344AB-A0AB-45C2-914B-1D49521361BD}" srcOrd="3" destOrd="0" presId="urn:microsoft.com/office/officeart/2018/2/layout/IconLabelDescriptionList"/>
    <dgm:cxn modelId="{1AE4E5F0-4BF4-46A5-95D5-34386EC318F0}" type="presParOf" srcId="{BD3862CF-2338-4ED1-8219-8EDBDEBD10AF}" destId="{4615CA46-3B50-4F79-9746-32DE8A5CCE18}" srcOrd="4" destOrd="0" presId="urn:microsoft.com/office/officeart/2018/2/layout/IconLabelDescriptionList"/>
    <dgm:cxn modelId="{0F216A82-FCF6-4BFC-8423-41D7790EB2F9}" type="presParOf" srcId="{3B95F37F-A553-4D84-912A-CC8408E51D58}" destId="{78A62A71-44DF-4223-8F78-43AE25DFF49B}" srcOrd="1" destOrd="0" presId="urn:microsoft.com/office/officeart/2018/2/layout/IconLabelDescriptionList"/>
    <dgm:cxn modelId="{917CC1C1-C87A-4682-A445-C65BF1F5EC17}" type="presParOf" srcId="{3B95F37F-A553-4D84-912A-CC8408E51D58}" destId="{117A665B-1D89-4155-951E-DA7B553AE42C}" srcOrd="2" destOrd="0" presId="urn:microsoft.com/office/officeart/2018/2/layout/IconLabelDescriptionList"/>
    <dgm:cxn modelId="{BA5B588E-C56B-4910-8E9F-2319297248D1}" type="presParOf" srcId="{117A665B-1D89-4155-951E-DA7B553AE42C}" destId="{3D20317A-4E6C-4993-AED8-F82B8E660E9F}" srcOrd="0" destOrd="0" presId="urn:microsoft.com/office/officeart/2018/2/layout/IconLabelDescriptionList"/>
    <dgm:cxn modelId="{59A3C3E0-F65E-477C-905A-BFB81C5213F5}" type="presParOf" srcId="{117A665B-1D89-4155-951E-DA7B553AE42C}" destId="{5C27EF6B-3FDB-4CAB-A492-CAFA532761A7}" srcOrd="1" destOrd="0" presId="urn:microsoft.com/office/officeart/2018/2/layout/IconLabelDescriptionList"/>
    <dgm:cxn modelId="{B8881206-9CC2-4119-99C7-F7DBDD9C2624}" type="presParOf" srcId="{117A665B-1D89-4155-951E-DA7B553AE42C}" destId="{07FA6809-B1E7-4695-8F49-5B89E4FCEFB2}" srcOrd="2" destOrd="0" presId="urn:microsoft.com/office/officeart/2018/2/layout/IconLabelDescriptionList"/>
    <dgm:cxn modelId="{CEEB4FFD-1F14-434A-96CA-B68D3F44936B}" type="presParOf" srcId="{117A665B-1D89-4155-951E-DA7B553AE42C}" destId="{D70D5DFE-F92D-4E3A-96D1-F18E0E9A345F}" srcOrd="3" destOrd="0" presId="urn:microsoft.com/office/officeart/2018/2/layout/IconLabelDescriptionList"/>
    <dgm:cxn modelId="{4900BFE9-E535-46CD-B372-BF7F816481BA}" type="presParOf" srcId="{117A665B-1D89-4155-951E-DA7B553AE42C}" destId="{7BD97038-5F5D-40A8-8534-3778610A95C3}" srcOrd="4" destOrd="0" presId="urn:microsoft.com/office/officeart/2018/2/layout/IconLabelDescriptionList"/>
    <dgm:cxn modelId="{0C7B659B-44F6-4FD0-AF1D-AB5CDE898875}" type="presParOf" srcId="{3B95F37F-A553-4D84-912A-CC8408E51D58}" destId="{D28691D4-DC7D-4E6B-B434-49FDA0DB6C69}" srcOrd="3" destOrd="0" presId="urn:microsoft.com/office/officeart/2018/2/layout/IconLabelDescriptionList"/>
    <dgm:cxn modelId="{7AD5BB54-9177-41B5-88CA-639B0F773B8A}" type="presParOf" srcId="{3B95F37F-A553-4D84-912A-CC8408E51D58}" destId="{110B0358-71C3-4AA1-AF89-59BD344C3CCD}" srcOrd="4" destOrd="0" presId="urn:microsoft.com/office/officeart/2018/2/layout/IconLabelDescriptionList"/>
    <dgm:cxn modelId="{5CB0097C-D7F3-4011-BD6C-8A4CB88E1EE4}" type="presParOf" srcId="{110B0358-71C3-4AA1-AF89-59BD344C3CCD}" destId="{0641803F-80CE-4AB6-9790-6587F389F4A7}" srcOrd="0" destOrd="0" presId="urn:microsoft.com/office/officeart/2018/2/layout/IconLabelDescriptionList"/>
    <dgm:cxn modelId="{B0453D39-E385-4BF4-9141-19858531B7EB}" type="presParOf" srcId="{110B0358-71C3-4AA1-AF89-59BD344C3CCD}" destId="{3AC6C2C7-4ED7-4F45-B1F3-D7A1FF7222BD}" srcOrd="1" destOrd="0" presId="urn:microsoft.com/office/officeart/2018/2/layout/IconLabelDescriptionList"/>
    <dgm:cxn modelId="{8DA4FA13-9730-4547-85BC-16C2E3FB6FF0}" type="presParOf" srcId="{110B0358-71C3-4AA1-AF89-59BD344C3CCD}" destId="{BE57DD51-3834-40A6-A0F5-A6CD176E576F}" srcOrd="2" destOrd="0" presId="urn:microsoft.com/office/officeart/2018/2/layout/IconLabelDescriptionList"/>
    <dgm:cxn modelId="{64733B8A-445F-469C-AED5-01E805ECC7E6}" type="presParOf" srcId="{110B0358-71C3-4AA1-AF89-59BD344C3CCD}" destId="{979621D0-0CBA-4914-8788-55410FC48C3A}" srcOrd="3" destOrd="0" presId="urn:microsoft.com/office/officeart/2018/2/layout/IconLabelDescriptionList"/>
    <dgm:cxn modelId="{E3B09D0F-61D0-4CFB-89B9-2EE2D3A78645}" type="presParOf" srcId="{110B0358-71C3-4AA1-AF89-59BD344C3CCD}" destId="{E5E48B57-A6BB-4916-A7DC-D974123B5FB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611C6-52A2-4E4D-B4EF-5D20875D51FF}">
      <dsp:nvSpPr>
        <dsp:cNvPr id="0" name=""/>
        <dsp:cNvSpPr/>
      </dsp:nvSpPr>
      <dsp:spPr>
        <a:xfrm>
          <a:off x="9678" y="421521"/>
          <a:ext cx="1128467" cy="1128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EC61A-779E-47F5-AA50-AD19DE517174}">
      <dsp:nvSpPr>
        <dsp:cNvPr id="0" name=""/>
        <dsp:cNvSpPr/>
      </dsp:nvSpPr>
      <dsp:spPr>
        <a:xfrm>
          <a:off x="9678" y="166553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 Note - Some assumptions and generalities have been made</a:t>
          </a:r>
        </a:p>
      </dsp:txBody>
      <dsp:txXfrm>
        <a:off x="9678" y="1665530"/>
        <a:ext cx="3224192" cy="483628"/>
      </dsp:txXfrm>
    </dsp:sp>
    <dsp:sp modelId="{4615CA46-3B50-4F79-9746-32DE8A5CCE18}">
      <dsp:nvSpPr>
        <dsp:cNvPr id="0" name=""/>
        <dsp:cNvSpPr/>
      </dsp:nvSpPr>
      <dsp:spPr>
        <a:xfrm>
          <a:off x="9678" y="2202899"/>
          <a:ext cx="3224192" cy="905641"/>
        </a:xfrm>
        <a:prstGeom prst="rect">
          <a:avLst/>
        </a:prstGeom>
        <a:noFill/>
        <a:ln>
          <a:noFill/>
        </a:ln>
        <a:effectLst/>
      </dsp:spPr>
      <dsp:style>
        <a:lnRef idx="0">
          <a:scrgbClr r="0" g="0" b="0"/>
        </a:lnRef>
        <a:fillRef idx="0">
          <a:scrgbClr r="0" g="0" b="0"/>
        </a:fillRef>
        <a:effectRef idx="0">
          <a:scrgbClr r="0" g="0" b="0"/>
        </a:effectRef>
        <a:fontRef idx="minor"/>
      </dsp:style>
    </dsp:sp>
    <dsp:sp modelId="{3D20317A-4E6C-4993-AED8-F82B8E660E9F}">
      <dsp:nvSpPr>
        <dsp:cNvPr id="0" name=""/>
        <dsp:cNvSpPr/>
      </dsp:nvSpPr>
      <dsp:spPr>
        <a:xfrm>
          <a:off x="3798103" y="421521"/>
          <a:ext cx="1128467" cy="1128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FA6809-B1E7-4695-8F49-5B89E4FCEFB2}">
      <dsp:nvSpPr>
        <dsp:cNvPr id="0" name=""/>
        <dsp:cNvSpPr/>
      </dsp:nvSpPr>
      <dsp:spPr>
        <a:xfrm>
          <a:off x="3798103" y="166553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JUUL</a:t>
          </a:r>
          <a:endParaRPr lang="en-US" sz="1500" kern="1200"/>
        </a:p>
      </dsp:txBody>
      <dsp:txXfrm>
        <a:off x="3798103" y="1665530"/>
        <a:ext cx="3224192" cy="483628"/>
      </dsp:txXfrm>
    </dsp:sp>
    <dsp:sp modelId="{7BD97038-5F5D-40A8-8534-3778610A95C3}">
      <dsp:nvSpPr>
        <dsp:cNvPr id="0" name=""/>
        <dsp:cNvSpPr/>
      </dsp:nvSpPr>
      <dsp:spPr>
        <a:xfrm>
          <a:off x="3798103" y="2202899"/>
          <a:ext cx="3224192" cy="90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Assumptions</a:t>
          </a:r>
        </a:p>
        <a:p>
          <a:pPr marL="57150" lvl="1" indent="-57150" algn="l" defTabSz="488950">
            <a:lnSpc>
              <a:spcPct val="90000"/>
            </a:lnSpc>
            <a:spcBef>
              <a:spcPct val="0"/>
            </a:spcBef>
            <a:spcAft>
              <a:spcPct val="15000"/>
            </a:spcAft>
            <a:buChar char="•"/>
          </a:pPr>
          <a:r>
            <a:rPr lang="en-US" sz="1100" kern="1200"/>
            <a:t>Average Price for Juul = $34.99</a:t>
          </a:r>
        </a:p>
        <a:p>
          <a:pPr marL="57150" lvl="1" indent="-57150" algn="l" defTabSz="488950">
            <a:lnSpc>
              <a:spcPct val="90000"/>
            </a:lnSpc>
            <a:spcBef>
              <a:spcPct val="0"/>
            </a:spcBef>
            <a:spcAft>
              <a:spcPct val="15000"/>
            </a:spcAft>
            <a:buChar char="•"/>
          </a:pPr>
          <a:r>
            <a:rPr lang="en-US" sz="1100" kern="1200"/>
            <a:t>Average Price for a Juul pod = $4</a:t>
          </a:r>
        </a:p>
        <a:p>
          <a:pPr marL="57150" lvl="1" indent="-57150" algn="l" defTabSz="488950">
            <a:lnSpc>
              <a:spcPct val="90000"/>
            </a:lnSpc>
            <a:spcBef>
              <a:spcPct val="0"/>
            </a:spcBef>
            <a:spcAft>
              <a:spcPct val="15000"/>
            </a:spcAft>
            <a:buChar char="•"/>
          </a:pPr>
          <a:r>
            <a:rPr lang="en-US" sz="1100" kern="1200"/>
            <a:t>(2) Juul purchases per year</a:t>
          </a:r>
        </a:p>
        <a:p>
          <a:pPr marL="57150" lvl="1" indent="-57150" algn="l" defTabSz="488950">
            <a:lnSpc>
              <a:spcPct val="90000"/>
            </a:lnSpc>
            <a:spcBef>
              <a:spcPct val="0"/>
            </a:spcBef>
            <a:spcAft>
              <a:spcPct val="15000"/>
            </a:spcAft>
            <a:buChar char="•"/>
          </a:pPr>
          <a:r>
            <a:rPr lang="en-US" sz="1100" kern="1200"/>
            <a:t>(1) Juul pod per day</a:t>
          </a:r>
        </a:p>
      </dsp:txBody>
      <dsp:txXfrm>
        <a:off x="3798103" y="2202899"/>
        <a:ext cx="3224192" cy="905641"/>
      </dsp:txXfrm>
    </dsp:sp>
    <dsp:sp modelId="{0641803F-80CE-4AB6-9790-6587F389F4A7}">
      <dsp:nvSpPr>
        <dsp:cNvPr id="0" name=""/>
        <dsp:cNvSpPr/>
      </dsp:nvSpPr>
      <dsp:spPr>
        <a:xfrm>
          <a:off x="7586529" y="421521"/>
          <a:ext cx="1128467" cy="1128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57DD51-3834-40A6-A0F5-A6CD176E576F}">
      <dsp:nvSpPr>
        <dsp:cNvPr id="0" name=""/>
        <dsp:cNvSpPr/>
      </dsp:nvSpPr>
      <dsp:spPr>
        <a:xfrm>
          <a:off x="7586529" y="166553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$1,529.98 PER YEAR</a:t>
          </a:r>
          <a:br>
            <a:rPr lang="en-US" sz="1500" kern="1200"/>
          </a:br>
          <a:endParaRPr lang="en-US" sz="1500" kern="1200"/>
        </a:p>
      </dsp:txBody>
      <dsp:txXfrm>
        <a:off x="7586529" y="1665530"/>
        <a:ext cx="3224192" cy="483628"/>
      </dsp:txXfrm>
    </dsp:sp>
    <dsp:sp modelId="{E5E48B57-A6BB-4916-A7DC-D974123B5FBF}">
      <dsp:nvSpPr>
        <dsp:cNvPr id="0" name=""/>
        <dsp:cNvSpPr/>
      </dsp:nvSpPr>
      <dsp:spPr>
        <a:xfrm>
          <a:off x="7586529" y="2202899"/>
          <a:ext cx="3224192" cy="90564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F8585F-BDF2-488E-8856-F0984B9A7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41CBA5-366B-4D1B-B1D1-E27E3DAF691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05D46-5267-4BB7-AC6D-F0F761EEAB04}" type="datetimeFigureOut">
              <a:rPr lang="en-US" smtClean="0"/>
              <a:t>7/22/2020</a:t>
            </a:fld>
            <a:endParaRPr lang="en-US"/>
          </a:p>
        </p:txBody>
      </p:sp>
      <p:sp>
        <p:nvSpPr>
          <p:cNvPr id="4" name="Slide Image Placeholder 3">
            <a:extLst>
              <a:ext uri="{FF2B5EF4-FFF2-40B4-BE49-F238E27FC236}">
                <a16:creationId xmlns:a16="http://schemas.microsoft.com/office/drawing/2014/main" id="{3156895E-34A1-4CE1-B66B-6827D670818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D5E2D29B-EB93-4F94-AAAE-E4CCA5B23C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2CC658B-F7A1-4A50-AB12-4F8ABCBCFB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2013D3D6-D62C-4507-B6A6-A449A7F0E5E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34DE4-D5DD-4606-9695-BDE0A03F379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9EE1D2-3F8F-4ED7-9FC8-94F3A8AD8688}" type="datetime1">
              <a:rPr lang="en-US" smtClean="0"/>
              <a:t>7/22/2020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F55F40-DF73-4932-A09B-B067903894B6}" type="datetime1">
              <a:rPr lang="en-US" smtClean="0"/>
              <a:t>7/22/2020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7F1C38-C29F-433C-BE80-AE63A921BFD2}" type="datetime1">
              <a:rPr lang="en-US" smtClean="0"/>
              <a:t>7/22/2020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84B27DD-A688-4C8D-B30A-D29BCF20FE84}" type="datetime1">
              <a:rPr lang="en-US" smtClean="0"/>
              <a:t>7/22/2020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3B69876-6747-4319-BC39-75624B6F1298}" type="datetime1">
              <a:rPr lang="en-US" smtClean="0"/>
              <a:t>7/22/2020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6373721-B6DC-4681-9901-9B637D03BF7A}" type="datetime1">
              <a:rPr lang="en-US" smtClean="0"/>
              <a:t>7/22/2020</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28CAA8-9B44-4F0F-A39A-36FCD8A780D9}" type="datetime1">
              <a:rPr lang="en-US" smtClean="0"/>
              <a:t>7/22/2020</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BD61A-D1AA-4ADA-A21F-46F219953767}" type="datetime1">
              <a:rPr lang="en-US" smtClean="0"/>
              <a:t>7/22/2020</a:t>
            </a:fld>
            <a:endParaRPr lang="en-US" dirty="0"/>
          </a:p>
        </p:txBody>
      </p:sp>
      <p:sp>
        <p:nvSpPr>
          <p:cNvPr id="5" name="Footer Placeholder 4"/>
          <p:cNvSpPr>
            <a:spLocks noGrp="1"/>
          </p:cNvSpPr>
          <p:nvPr>
            <p:ph type="ftr" sz="quarter" idx="11"/>
          </p:nvPr>
        </p:nvSpPr>
        <p:spPr/>
        <p:txBody>
          <a:bodyPr/>
          <a:lstStyle/>
          <a:p>
            <a:r>
              <a:rPr lang="en-US"/>
              <a:t>THE SMOKER'S SHOW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D2303A1-1A41-417A-8B22-9C19FA967E28}" type="datetime1">
              <a:rPr lang="en-US" smtClean="0"/>
              <a:t>7/22/2020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B9E4C-6D89-433F-BE1D-98248EEC2758}" type="datetime1">
              <a:rPr lang="en-US" smtClean="0"/>
              <a:t>7/22/2020</a:t>
            </a:fld>
            <a:endParaRPr lang="en-US" dirty="0"/>
          </a:p>
        </p:txBody>
      </p:sp>
      <p:sp>
        <p:nvSpPr>
          <p:cNvPr id="5" name="Footer Placeholder 4"/>
          <p:cNvSpPr>
            <a:spLocks noGrp="1"/>
          </p:cNvSpPr>
          <p:nvPr>
            <p:ph type="ftr" sz="quarter" idx="11"/>
          </p:nvPr>
        </p:nvSpPr>
        <p:spPr/>
        <p:txBody>
          <a:bodyPr/>
          <a:lstStyle/>
          <a:p>
            <a:r>
              <a:rPr lang="en-US"/>
              <a:t>THE SMOKER'S SHOW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C21722D-5D12-4964-BDF4-CCD845DE18E2}" type="datetime1">
              <a:rPr lang="en-US" smtClean="0"/>
              <a:t>7/22/2020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A9E010-4168-4AE4-9A63-2E731E86A3AF}" type="datetime1">
              <a:rPr lang="en-US" smtClean="0"/>
              <a:t>7/22/2020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67E1E-6AFB-41AC-8590-05FF67F5BD2A}" type="datetime1">
              <a:rPr lang="en-US" smtClean="0"/>
              <a:t>7/22/2020</a:t>
            </a:fld>
            <a:endParaRPr lang="en-US" dirty="0"/>
          </a:p>
        </p:txBody>
      </p:sp>
      <p:sp>
        <p:nvSpPr>
          <p:cNvPr id="8" name="Footer Placeholder 7"/>
          <p:cNvSpPr>
            <a:spLocks noGrp="1"/>
          </p:cNvSpPr>
          <p:nvPr>
            <p:ph type="ftr" sz="quarter" idx="11"/>
          </p:nvPr>
        </p:nvSpPr>
        <p:spPr/>
        <p:txBody>
          <a:bodyPr/>
          <a:lstStyle/>
          <a:p>
            <a:r>
              <a:rPr lang="en-US"/>
              <a:t>THE SMOKER'S SHOW</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7B7A67-3DB2-4058-A951-BD19793EA0AA}" type="datetime1">
              <a:rPr lang="en-US" smtClean="0"/>
              <a:t>7/22/2020</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E52E1-5D8C-4AB2-BC74-EE1BA8DCC091}" type="datetime1">
              <a:rPr lang="en-US" smtClean="0"/>
              <a:t>7/22/2020</a:t>
            </a:fld>
            <a:endParaRPr lang="en-US" dirty="0"/>
          </a:p>
        </p:txBody>
      </p:sp>
      <p:sp>
        <p:nvSpPr>
          <p:cNvPr id="3" name="Footer Placeholder 2"/>
          <p:cNvSpPr>
            <a:spLocks noGrp="1"/>
          </p:cNvSpPr>
          <p:nvPr>
            <p:ph type="ftr" sz="quarter" idx="11"/>
          </p:nvPr>
        </p:nvSpPr>
        <p:spPr/>
        <p:txBody>
          <a:bodyPr/>
          <a:lstStyle/>
          <a:p>
            <a:r>
              <a:rPr lang="en-US"/>
              <a:t>THE SMOKER'S SHOW</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28C35E-213D-4804-A38D-D33BACE26437}" type="datetime1">
              <a:rPr lang="en-US" smtClean="0"/>
              <a:t>7/22/2020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B500FD-F86D-4E2F-81FB-6219E07A068D}" type="datetime1">
              <a:rPr lang="en-US" smtClean="0"/>
              <a:t>7/22/2020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4CF723-7EDF-48C2-A8CA-668DDAFEE827}" type="datetime1">
              <a:rPr lang="en-US" smtClean="0"/>
              <a:t>7/22/2020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THE SMOKER'S SHOW</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mokefreeradio.com/" TargetMode="External"/><Relationship Id="rId3" Type="http://schemas.openxmlformats.org/officeDocument/2006/relationships/hyperlink" Target="http://www.youtube.com/user/pbusardo" TargetMode="External"/><Relationship Id="rId7" Type="http://schemas.openxmlformats.org/officeDocument/2006/relationships/hyperlink" Target="http://www.youtube.com/vapingreek" TargetMode="External"/><Relationship Id="rId2" Type="http://schemas.openxmlformats.org/officeDocument/2006/relationships/hyperlink" Target="mailto:pbusardo@tasteyourjuice.com" TargetMode="External"/><Relationship Id="rId1" Type="http://schemas.openxmlformats.org/officeDocument/2006/relationships/slideLayout" Target="../slideLayouts/slideLayout1.xml"/><Relationship Id="rId6" Type="http://schemas.openxmlformats.org/officeDocument/2006/relationships/hyperlink" Target="mailto:maddgreek@gmail.com" TargetMode="External"/><Relationship Id="rId5" Type="http://schemas.openxmlformats.org/officeDocument/2006/relationships/hyperlink" Target="http://www.facebook.com/phil.busardo" TargetMode="External"/><Relationship Id="rId4" Type="http://schemas.openxmlformats.org/officeDocument/2006/relationships/hyperlink" Target="http://www.tasteyourjuice.com/" TargetMode="External"/><Relationship Id="rId9" Type="http://schemas.openxmlformats.org/officeDocument/2006/relationships/hyperlink" Target="https://www.facebook.com/vapingree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ruthinitiative.org/news/action-needed-e-cigarettes" TargetMode="External"/><Relationship Id="rId2" Type="http://schemas.openxmlformats.org/officeDocument/2006/relationships/hyperlink" Target="https://www.cancer.org/healthy/stay-away-from-tobacco/e-cigarette-position-statement.html"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cplondon.ac.uk/projects/outputs/nicotine-without-smoke-tobacco-harm-reduction-0" TargetMode="External"/><Relationship Id="rId2" Type="http://schemas.openxmlformats.org/officeDocument/2006/relationships/hyperlink" Target="https://www.tobaccofreekids.org/assets/factsheets/0379.pdf"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hhs.gov/about/news/2018/11/15/secretary-azar-comments-on-data-showing-rising-ecigarette-use-among-youth.html" TargetMode="External"/><Relationship Id="rId2" Type="http://schemas.openxmlformats.org/officeDocument/2006/relationships/hyperlink" Target="https://www.cdc.gov/tobacco/basic_information/e-cigarettes/about-e-cigarette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SGottliebFDA/status/1094631202491895810" TargetMode="External"/><Relationship Id="rId2" Type="http://schemas.openxmlformats.org/officeDocument/2006/relationships/hyperlink" Target="https://www.hhs.gov/blog/2018/11/6/researchers-explore-health-effects-of-ecigarette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NewsEvents/Newsroom/PressAnnouncements/UCM620185.htm" TargetMode="External"/><Relationship Id="rId2" Type="http://schemas.openxmlformats.org/officeDocument/2006/relationships/hyperlink" Target="https://twitter.com/SGottliebFDA/status/109463120249189581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bit.ly/YouDontKnowNicotine?fbclid=IwAR0FeIFp8x4jmS_beUek2vuWrvcEhRYZVEFtsFHd3Ngm5hIVFnQSoEEfnzw"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da.gov/NewsEvents/Newsroom/PressAnnouncements/ucm605432.htm" TargetMode="External"/><Relationship Id="rId2" Type="http://schemas.openxmlformats.org/officeDocument/2006/relationships/hyperlink" Target="https://www.c-span.org/video/?c4780758/fda-commissioner-scott-gottlieb"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8.nationalacademies.org/onpinews/newsitem.aspx?RecordID=24952" TargetMode="External"/><Relationship Id="rId2" Type="http://schemas.openxmlformats.org/officeDocument/2006/relationships/hyperlink" Target="https://www.govinfo.gov/content/pkg/CHRG-113shrg22614/pdf/CHRG-113shrg22614.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facebook.com/batterymooch/" TargetMode="External"/><Relationship Id="rId2" Type="http://schemas.openxmlformats.org/officeDocument/2006/relationships/hyperlink" Target="https://www.e-cigarette-forum.com/blogs/mooch.256958/" TargetMode="External"/><Relationship Id="rId1" Type="http://schemas.openxmlformats.org/officeDocument/2006/relationships/slideLayout" Target="../slideLayouts/slideLayout2.xml"/><Relationship Id="rId5" Type="http://schemas.openxmlformats.org/officeDocument/2006/relationships/hyperlink" Target="https://www.youtube.com/channel/UCePHh3NMvu3rW2LFJeOWo-Q" TargetMode="External"/><Relationship Id="rId4" Type="http://schemas.openxmlformats.org/officeDocument/2006/relationships/hyperlink" Target="https://www.reddit.com/user/mooch315"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cer.org/cancer/cancer-causes/tobacco-and-cancer/e-cigarettes.html" TargetMode="External"/><Relationship Id="rId2" Type="http://schemas.openxmlformats.org/officeDocument/2006/relationships/hyperlink" Target="https://www.ahajournals.org/doi/full/10.1161/CIR.0000000000000107"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evolvapor.com/" TargetMode="Externa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F063-3135-47E6-99EF-04B3C280AFBE}"/>
              </a:ext>
            </a:extLst>
          </p:cNvPr>
          <p:cNvSpPr>
            <a:spLocks noGrp="1"/>
          </p:cNvSpPr>
          <p:nvPr>
            <p:ph type="ctrTitle"/>
          </p:nvPr>
        </p:nvSpPr>
        <p:spPr>
          <a:xfrm>
            <a:off x="268704" y="1580510"/>
            <a:ext cx="11654589" cy="965512"/>
          </a:xfrm>
        </p:spPr>
        <p:txBody>
          <a:bodyPr>
            <a:normAutofit/>
          </a:bodyPr>
          <a:lstStyle/>
          <a:p>
            <a:pPr algn="ctr"/>
            <a:r>
              <a:rPr lang="en-US" sz="5300" b="1" dirty="0"/>
              <a:t>Welcome to the smokers show!</a:t>
            </a:r>
          </a:p>
        </p:txBody>
      </p:sp>
      <p:sp>
        <p:nvSpPr>
          <p:cNvPr id="3" name="Subtitle 2">
            <a:extLst>
              <a:ext uri="{FF2B5EF4-FFF2-40B4-BE49-F238E27FC236}">
                <a16:creationId xmlns:a16="http://schemas.microsoft.com/office/drawing/2014/main" id="{243CAA8D-4BB9-41E5-A36A-FED0DD9EF9AB}"/>
              </a:ext>
            </a:extLst>
          </p:cNvPr>
          <p:cNvSpPr>
            <a:spLocks noGrp="1"/>
          </p:cNvSpPr>
          <p:nvPr>
            <p:ph type="subTitle" idx="1"/>
          </p:nvPr>
        </p:nvSpPr>
        <p:spPr>
          <a:xfrm>
            <a:off x="1371599" y="2711116"/>
            <a:ext cx="9448800" cy="393032"/>
          </a:xfrm>
        </p:spPr>
        <p:txBody>
          <a:bodyPr>
            <a:noAutofit/>
          </a:bodyPr>
          <a:lstStyle/>
          <a:p>
            <a:pPr algn="ctr"/>
            <a:r>
              <a:rPr lang="en-US" sz="1600" dirty="0"/>
              <a:t>Dedicated to providing information about vaping to those who have not transitioned yet.</a:t>
            </a:r>
            <a:br>
              <a:rPr lang="en-US" sz="1600" dirty="0"/>
            </a:br>
            <a:endParaRPr lang="en-US" sz="1600" dirty="0"/>
          </a:p>
          <a:p>
            <a:endParaRPr lang="en-US" sz="1600" dirty="0"/>
          </a:p>
        </p:txBody>
      </p:sp>
      <p:sp>
        <p:nvSpPr>
          <p:cNvPr id="4" name="TextBox 3">
            <a:extLst>
              <a:ext uri="{FF2B5EF4-FFF2-40B4-BE49-F238E27FC236}">
                <a16:creationId xmlns:a16="http://schemas.microsoft.com/office/drawing/2014/main" id="{A338FC37-6D18-4CF4-828F-FC0CCBA9E725}"/>
              </a:ext>
            </a:extLst>
          </p:cNvPr>
          <p:cNvSpPr txBox="1"/>
          <p:nvPr/>
        </p:nvSpPr>
        <p:spPr>
          <a:xfrm>
            <a:off x="184484" y="4415954"/>
            <a:ext cx="2999874" cy="369332"/>
          </a:xfrm>
          <a:prstGeom prst="rect">
            <a:avLst/>
          </a:prstGeom>
          <a:noFill/>
        </p:spPr>
        <p:txBody>
          <a:bodyPr wrap="square" rtlCol="0">
            <a:spAutoFit/>
          </a:bodyPr>
          <a:lstStyle/>
          <a:p>
            <a:r>
              <a:rPr lang="en-US" dirty="0"/>
              <a:t>CONTACT INFORMATION: </a:t>
            </a:r>
          </a:p>
        </p:txBody>
      </p:sp>
      <p:sp>
        <p:nvSpPr>
          <p:cNvPr id="5" name="TextBox 4">
            <a:extLst>
              <a:ext uri="{FF2B5EF4-FFF2-40B4-BE49-F238E27FC236}">
                <a16:creationId xmlns:a16="http://schemas.microsoft.com/office/drawing/2014/main" id="{C33F4ABE-EEBD-4E13-A270-784D9F59BC33}"/>
              </a:ext>
            </a:extLst>
          </p:cNvPr>
          <p:cNvSpPr txBox="1"/>
          <p:nvPr/>
        </p:nvSpPr>
        <p:spPr>
          <a:xfrm>
            <a:off x="184484" y="4974080"/>
            <a:ext cx="5261811" cy="1508105"/>
          </a:xfrm>
          <a:prstGeom prst="rect">
            <a:avLst/>
          </a:prstGeom>
          <a:noFill/>
        </p:spPr>
        <p:txBody>
          <a:bodyPr wrap="square" rtlCol="0">
            <a:spAutoFit/>
          </a:bodyPr>
          <a:lstStyle/>
          <a:p>
            <a:r>
              <a:rPr lang="en-US" dirty="0"/>
              <a:t>Phil Busardo</a:t>
            </a:r>
          </a:p>
          <a:p>
            <a:r>
              <a:rPr lang="en-US" sz="1400" dirty="0"/>
              <a:t>Email: </a:t>
            </a:r>
            <a:r>
              <a:rPr lang="en-US" sz="1400" dirty="0">
                <a:hlinkClick r:id="rId2"/>
              </a:rPr>
              <a:t>pbusardo@tasteyourjuice.com</a:t>
            </a:r>
            <a:endParaRPr lang="en-US" sz="1400" dirty="0"/>
          </a:p>
          <a:p>
            <a:r>
              <a:rPr lang="en-US" sz="1400" dirty="0"/>
              <a:t>YouTube: </a:t>
            </a:r>
            <a:r>
              <a:rPr lang="en-US" sz="1400" dirty="0">
                <a:hlinkClick r:id="rId3"/>
              </a:rPr>
              <a:t>www.youtube.com/user/pbusardo</a:t>
            </a:r>
            <a:endParaRPr lang="en-US" sz="1400" dirty="0"/>
          </a:p>
          <a:p>
            <a:r>
              <a:rPr lang="en-US" sz="1400" dirty="0"/>
              <a:t>Website: </a:t>
            </a:r>
            <a:r>
              <a:rPr lang="en-US" sz="1400" dirty="0">
                <a:hlinkClick r:id="rId4"/>
              </a:rPr>
              <a:t>www.tasteyourjuice.com</a:t>
            </a:r>
            <a:endParaRPr lang="en-US" sz="1400" dirty="0"/>
          </a:p>
          <a:p>
            <a:r>
              <a:rPr lang="en-US" sz="1400" dirty="0"/>
              <a:t>Facebook: </a:t>
            </a:r>
            <a:r>
              <a:rPr lang="en-US" sz="1400" dirty="0">
                <a:hlinkClick r:id="rId5"/>
              </a:rPr>
              <a:t>www.facebook.com/phil.busardo</a:t>
            </a:r>
            <a:endParaRPr lang="en-US" sz="1400" dirty="0"/>
          </a:p>
          <a:p>
            <a:endParaRPr lang="en-US" dirty="0"/>
          </a:p>
        </p:txBody>
      </p:sp>
      <p:sp>
        <p:nvSpPr>
          <p:cNvPr id="6" name="TextBox 5">
            <a:extLst>
              <a:ext uri="{FF2B5EF4-FFF2-40B4-BE49-F238E27FC236}">
                <a16:creationId xmlns:a16="http://schemas.microsoft.com/office/drawing/2014/main" id="{1F903AD1-99E5-4915-9F97-BA5C5CB2D0F9}"/>
              </a:ext>
            </a:extLst>
          </p:cNvPr>
          <p:cNvSpPr txBox="1"/>
          <p:nvPr/>
        </p:nvSpPr>
        <p:spPr>
          <a:xfrm>
            <a:off x="6745707" y="4974080"/>
            <a:ext cx="5261811" cy="1231106"/>
          </a:xfrm>
          <a:prstGeom prst="rect">
            <a:avLst/>
          </a:prstGeom>
          <a:noFill/>
        </p:spPr>
        <p:txBody>
          <a:bodyPr wrap="square" rtlCol="0">
            <a:spAutoFit/>
          </a:bodyPr>
          <a:lstStyle/>
          <a:p>
            <a:pPr algn="r"/>
            <a:r>
              <a:rPr lang="en-US" dirty="0"/>
              <a:t>Dimitris Agrafiotis</a:t>
            </a:r>
          </a:p>
          <a:p>
            <a:pPr algn="r"/>
            <a:r>
              <a:rPr lang="en-US" sz="1400" dirty="0"/>
              <a:t>Email: </a:t>
            </a:r>
            <a:r>
              <a:rPr lang="en-US" sz="1400" dirty="0">
                <a:hlinkClick r:id="rId6"/>
              </a:rPr>
              <a:t>maddgreek@gmail.com</a:t>
            </a:r>
            <a:endParaRPr lang="en-US" sz="1400" dirty="0"/>
          </a:p>
          <a:p>
            <a:pPr algn="r"/>
            <a:r>
              <a:rPr lang="en-US" sz="1400" dirty="0"/>
              <a:t>YouTube: </a:t>
            </a:r>
            <a:r>
              <a:rPr lang="en-US" sz="1400" u="sng" dirty="0">
                <a:hlinkClick r:id="rId7"/>
              </a:rPr>
              <a:t>www.youtube.com/vapingreek</a:t>
            </a:r>
            <a:endParaRPr lang="en-US" sz="1400" u="sng" dirty="0"/>
          </a:p>
          <a:p>
            <a:pPr algn="r"/>
            <a:r>
              <a:rPr lang="en-US" sz="1400" dirty="0"/>
              <a:t>Website: </a:t>
            </a:r>
            <a:r>
              <a:rPr lang="en-US" sz="1400" u="sng" dirty="0">
                <a:hlinkClick r:id="rId8"/>
              </a:rPr>
              <a:t>www.smokefreeradio.com</a:t>
            </a:r>
            <a:endParaRPr lang="en-US" sz="1400" u="sng" dirty="0"/>
          </a:p>
          <a:p>
            <a:pPr algn="r"/>
            <a:r>
              <a:rPr lang="en-US" sz="1400" dirty="0"/>
              <a:t>Facebook: </a:t>
            </a:r>
            <a:r>
              <a:rPr lang="en-US" sz="1400" dirty="0">
                <a:hlinkClick r:id="rId9"/>
              </a:rPr>
              <a:t>https://www.facebook.com/vapingreek</a:t>
            </a:r>
            <a:endParaRPr lang="en-US" sz="1400" dirty="0"/>
          </a:p>
        </p:txBody>
      </p:sp>
    </p:spTree>
    <p:extLst>
      <p:ext uri="{BB962C8B-B14F-4D97-AF65-F5344CB8AC3E}">
        <p14:creationId xmlns:p14="http://schemas.microsoft.com/office/powerpoint/2010/main" val="287979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American Cancer Society: “Based on currently available evidence, using current generation e-cigarettes is less harmful than smoking cigarettes, but the health effects of long-term use are not known.”</a:t>
            </a:r>
          </a:p>
          <a:p>
            <a:pPr marL="0" indent="0">
              <a:buNone/>
            </a:pPr>
            <a:r>
              <a:rPr lang="en-US" dirty="0"/>
              <a:t>Source: </a:t>
            </a:r>
            <a:r>
              <a:rPr lang="en-US" dirty="0">
                <a:hlinkClick r:id="rId2"/>
              </a:rPr>
              <a:t>https://www.cancer.org/healthy/stay-away-from-tobacco/e-cigarette-position-statement.html</a:t>
            </a:r>
            <a:br>
              <a:rPr lang="en-US" dirty="0"/>
            </a:br>
            <a:endParaRPr lang="en-US" dirty="0"/>
          </a:p>
          <a:p>
            <a:r>
              <a:rPr lang="en-US" dirty="0"/>
              <a:t>Truth Initiative:  “E-cigarettes are far less toxic than cigarettes, but they are not harmless.”</a:t>
            </a:r>
          </a:p>
          <a:p>
            <a:r>
              <a:rPr lang="en-US" dirty="0"/>
              <a:t>“Some smokers may be unable or unwilling to quit using nicotine and would benefit by completely switching to a much lower harm nicotine delivery mechanism (including potentially a well-regulated e-cigarette).</a:t>
            </a:r>
          </a:p>
          <a:p>
            <a:pPr marL="0" indent="0">
              <a:buNone/>
            </a:pPr>
            <a:r>
              <a:rPr lang="en-US" dirty="0"/>
              <a:t>Source: </a:t>
            </a:r>
            <a:r>
              <a:rPr lang="en-US" dirty="0">
                <a:hlinkClick r:id="rId3"/>
              </a:rPr>
              <a:t>https://truthinitiative.org/news/action-needed-e-cigarettes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7A5CE723-8C3A-4366-91C9-DC2C5B962A47}"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6" name="Footer Placeholder 5">
            <a:extLst>
              <a:ext uri="{FF2B5EF4-FFF2-40B4-BE49-F238E27FC236}">
                <a16:creationId xmlns:a16="http://schemas.microsoft.com/office/drawing/2014/main" id="{4D111EAF-ADE9-4B21-B07E-32C6788A282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5678672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WHAT I NOW THINK ABOUT IT</a:t>
            </a:r>
          </a:p>
          <a:p>
            <a:pPr marL="0" indent="0">
              <a:buNone/>
            </a:pPr>
            <a:endParaRPr lang="en-US" dirty="0"/>
          </a:p>
          <a:p>
            <a:r>
              <a:rPr lang="en-US" dirty="0"/>
              <a:t>Difficult to use</a:t>
            </a:r>
          </a:p>
          <a:p>
            <a:r>
              <a:rPr lang="en-US" dirty="0"/>
              <a:t>Difficult to set-up</a:t>
            </a:r>
          </a:p>
          <a:p>
            <a:r>
              <a:rPr lang="en-US" dirty="0"/>
              <a:t>Inconsistent results over different devices and atomizers</a:t>
            </a:r>
          </a:p>
          <a:p>
            <a:r>
              <a:rPr lang="en-US" dirty="0"/>
              <a:t>Inaccurate</a:t>
            </a:r>
          </a:p>
          <a:p>
            <a:r>
              <a:rPr lang="en-US" dirty="0"/>
              <a:t>Not for beginners</a:t>
            </a:r>
          </a:p>
        </p:txBody>
      </p:sp>
      <p:sp>
        <p:nvSpPr>
          <p:cNvPr id="3" name="Date Placeholder 2">
            <a:extLst>
              <a:ext uri="{FF2B5EF4-FFF2-40B4-BE49-F238E27FC236}">
                <a16:creationId xmlns:a16="http://schemas.microsoft.com/office/drawing/2014/main" id="{2E31515F-C1F2-480F-84FD-C1B3DD6B7D00}"/>
              </a:ext>
            </a:extLst>
          </p:cNvPr>
          <p:cNvSpPr>
            <a:spLocks noGrp="1"/>
          </p:cNvSpPr>
          <p:nvPr>
            <p:ph type="dt" sz="half" idx="10"/>
          </p:nvPr>
        </p:nvSpPr>
        <p:spPr/>
        <p:txBody>
          <a:bodyPr/>
          <a:lstStyle/>
          <a:p>
            <a:fld id="{0ACFFEE9-FCD3-41CC-9B06-6E2A07F16572}" type="datetime1">
              <a:rPr lang="en-US" smtClean="0"/>
              <a:t>7/22/2020</a:t>
            </a:fld>
            <a:endParaRPr lang="en-US" dirty="0"/>
          </a:p>
        </p:txBody>
      </p:sp>
      <p:sp>
        <p:nvSpPr>
          <p:cNvPr id="4" name="Slide Number Placeholder 3">
            <a:extLst>
              <a:ext uri="{FF2B5EF4-FFF2-40B4-BE49-F238E27FC236}">
                <a16:creationId xmlns:a16="http://schemas.microsoft.com/office/drawing/2014/main" id="{BB9285B9-413D-475D-933C-FF2F41BD04E2}"/>
              </a:ext>
            </a:extLst>
          </p:cNvPr>
          <p:cNvSpPr>
            <a:spLocks noGrp="1"/>
          </p:cNvSpPr>
          <p:nvPr>
            <p:ph type="sldNum" sz="quarter" idx="12"/>
          </p:nvPr>
        </p:nvSpPr>
        <p:spPr/>
        <p:txBody>
          <a:bodyPr/>
          <a:lstStyle/>
          <a:p>
            <a:fld id="{6D22F896-40B5-4ADD-8801-0D06FADFA095}" type="slidenum">
              <a:rPr lang="en-US" smtClean="0"/>
              <a:t>100</a:t>
            </a:fld>
            <a:endParaRPr lang="en-US" dirty="0"/>
          </a:p>
        </p:txBody>
      </p:sp>
      <p:sp>
        <p:nvSpPr>
          <p:cNvPr id="7" name="Footer Placeholder 6">
            <a:extLst>
              <a:ext uri="{FF2B5EF4-FFF2-40B4-BE49-F238E27FC236}">
                <a16:creationId xmlns:a16="http://schemas.microsoft.com/office/drawing/2014/main" id="{A69C9078-9504-4CE1-95EF-BBFB59A415E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906004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WHAT ABOUT REPLAY?</a:t>
            </a:r>
          </a:p>
          <a:p>
            <a:pPr marL="0" indent="0">
              <a:buNone/>
            </a:pPr>
            <a:endParaRPr lang="en-US" dirty="0"/>
          </a:p>
          <a:p>
            <a:r>
              <a:rPr lang="en-US" dirty="0"/>
              <a:t>Replay was introduced by </a:t>
            </a:r>
            <a:r>
              <a:rPr lang="en-US" dirty="0" err="1"/>
              <a:t>Evolv</a:t>
            </a:r>
            <a:r>
              <a:rPr lang="en-US" dirty="0"/>
              <a:t> in 2018 with the DNA75C and DNA250C</a:t>
            </a:r>
          </a:p>
          <a:p>
            <a:r>
              <a:rPr lang="en-US" dirty="0"/>
              <a:t>Why wasn’t it adapted?</a:t>
            </a:r>
          </a:p>
        </p:txBody>
      </p:sp>
      <p:sp>
        <p:nvSpPr>
          <p:cNvPr id="3" name="Date Placeholder 2">
            <a:extLst>
              <a:ext uri="{FF2B5EF4-FFF2-40B4-BE49-F238E27FC236}">
                <a16:creationId xmlns:a16="http://schemas.microsoft.com/office/drawing/2014/main" id="{2E31515F-C1F2-480F-84FD-C1B3DD6B7D00}"/>
              </a:ext>
            </a:extLst>
          </p:cNvPr>
          <p:cNvSpPr>
            <a:spLocks noGrp="1"/>
          </p:cNvSpPr>
          <p:nvPr>
            <p:ph type="dt" sz="half" idx="10"/>
          </p:nvPr>
        </p:nvSpPr>
        <p:spPr/>
        <p:txBody>
          <a:bodyPr/>
          <a:lstStyle/>
          <a:p>
            <a:fld id="{0ACFFEE9-FCD3-41CC-9B06-6E2A07F16572}" type="datetime1">
              <a:rPr lang="en-US" smtClean="0"/>
              <a:t>7/22/2020</a:t>
            </a:fld>
            <a:endParaRPr lang="en-US" dirty="0"/>
          </a:p>
        </p:txBody>
      </p:sp>
      <p:sp>
        <p:nvSpPr>
          <p:cNvPr id="4" name="Slide Number Placeholder 3">
            <a:extLst>
              <a:ext uri="{FF2B5EF4-FFF2-40B4-BE49-F238E27FC236}">
                <a16:creationId xmlns:a16="http://schemas.microsoft.com/office/drawing/2014/main" id="{BB9285B9-413D-475D-933C-FF2F41BD04E2}"/>
              </a:ext>
            </a:extLst>
          </p:cNvPr>
          <p:cNvSpPr>
            <a:spLocks noGrp="1"/>
          </p:cNvSpPr>
          <p:nvPr>
            <p:ph type="sldNum" sz="quarter" idx="12"/>
          </p:nvPr>
        </p:nvSpPr>
        <p:spPr/>
        <p:txBody>
          <a:bodyPr/>
          <a:lstStyle/>
          <a:p>
            <a:fld id="{6D22F896-40B5-4ADD-8801-0D06FADFA095}" type="slidenum">
              <a:rPr lang="en-US" smtClean="0"/>
              <a:t>101</a:t>
            </a:fld>
            <a:endParaRPr lang="en-US" dirty="0"/>
          </a:p>
        </p:txBody>
      </p:sp>
      <p:sp>
        <p:nvSpPr>
          <p:cNvPr id="7" name="Footer Placeholder 6">
            <a:extLst>
              <a:ext uri="{FF2B5EF4-FFF2-40B4-BE49-F238E27FC236}">
                <a16:creationId xmlns:a16="http://schemas.microsoft.com/office/drawing/2014/main" id="{A69C9078-9504-4CE1-95EF-BBFB59A415E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9879404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WHY DO I CONTINUE TO USE IT?</a:t>
            </a:r>
          </a:p>
          <a:p>
            <a:pPr marL="0" indent="0">
              <a:buNone/>
            </a:pPr>
            <a:endParaRPr lang="en-US" dirty="0"/>
          </a:p>
          <a:p>
            <a:pPr marL="457200" indent="-457200">
              <a:buFont typeface="+mj-lt"/>
              <a:buAutoNum type="arabicPeriod"/>
            </a:pPr>
            <a:r>
              <a:rPr lang="en-US" dirty="0"/>
              <a:t>Consistent vape</a:t>
            </a:r>
          </a:p>
          <a:p>
            <a:pPr marL="457200" indent="-457200">
              <a:buFont typeface="+mj-lt"/>
              <a:buAutoNum type="arabicPeriod"/>
            </a:pPr>
            <a:r>
              <a:rPr lang="en-US" dirty="0"/>
              <a:t>Fast ramp up without over shooting</a:t>
            </a:r>
          </a:p>
          <a:p>
            <a:pPr marL="457200" indent="-457200">
              <a:buFont typeface="+mj-lt"/>
              <a:buAutoNum type="arabicPeriod"/>
            </a:pPr>
            <a:r>
              <a:rPr lang="en-US" dirty="0"/>
              <a:t>No dry hits when tank is empty</a:t>
            </a:r>
          </a:p>
          <a:p>
            <a:pPr marL="457200" indent="-457200">
              <a:buFont typeface="+mj-lt"/>
              <a:buAutoNum type="arabicPeriod"/>
            </a:pPr>
            <a:r>
              <a:rPr lang="en-US" dirty="0"/>
              <a:t>Avoid bad stuff</a:t>
            </a:r>
          </a:p>
          <a:p>
            <a:pPr marL="457200" indent="-457200">
              <a:buFont typeface="+mj-lt"/>
              <a:buAutoNum type="arabicPeriod"/>
            </a:pPr>
            <a:r>
              <a:rPr lang="en-US" dirty="0"/>
              <a:t>Reduce “flavor creep” when changing flavors</a:t>
            </a:r>
          </a:p>
          <a:p>
            <a:pPr marL="457200" indent="-457200">
              <a:buFont typeface="+mj-lt"/>
              <a:buAutoNum type="arabicPeriod"/>
            </a:pPr>
            <a:r>
              <a:rPr lang="en-US" dirty="0"/>
              <a:t>Increase in coil and wick life</a:t>
            </a:r>
          </a:p>
          <a:p>
            <a:pPr marL="457200" indent="-457200">
              <a:buFont typeface="+mj-lt"/>
              <a:buAutoNum type="arabicPeriod"/>
            </a:pPr>
            <a:endParaRPr lang="en-US" dirty="0"/>
          </a:p>
        </p:txBody>
      </p:sp>
      <p:sp>
        <p:nvSpPr>
          <p:cNvPr id="3" name="Date Placeholder 2">
            <a:extLst>
              <a:ext uri="{FF2B5EF4-FFF2-40B4-BE49-F238E27FC236}">
                <a16:creationId xmlns:a16="http://schemas.microsoft.com/office/drawing/2014/main" id="{B50356FB-054B-48F9-94CC-E2E4975C3C86}"/>
              </a:ext>
            </a:extLst>
          </p:cNvPr>
          <p:cNvSpPr>
            <a:spLocks noGrp="1"/>
          </p:cNvSpPr>
          <p:nvPr>
            <p:ph type="dt" sz="half" idx="10"/>
          </p:nvPr>
        </p:nvSpPr>
        <p:spPr/>
        <p:txBody>
          <a:bodyPr/>
          <a:lstStyle/>
          <a:p>
            <a:fld id="{10F9ABF9-6433-4058-8DED-6C16595E99F3}" type="datetime1">
              <a:rPr lang="en-US" smtClean="0"/>
              <a:t>7/22/2020</a:t>
            </a:fld>
            <a:endParaRPr lang="en-US" dirty="0"/>
          </a:p>
        </p:txBody>
      </p:sp>
      <p:sp>
        <p:nvSpPr>
          <p:cNvPr id="4" name="Slide Number Placeholder 3">
            <a:extLst>
              <a:ext uri="{FF2B5EF4-FFF2-40B4-BE49-F238E27FC236}">
                <a16:creationId xmlns:a16="http://schemas.microsoft.com/office/drawing/2014/main" id="{9026FF17-49AB-458E-9C99-B16F0DF63588}"/>
              </a:ext>
            </a:extLst>
          </p:cNvPr>
          <p:cNvSpPr>
            <a:spLocks noGrp="1"/>
          </p:cNvSpPr>
          <p:nvPr>
            <p:ph type="sldNum" sz="quarter" idx="12"/>
          </p:nvPr>
        </p:nvSpPr>
        <p:spPr/>
        <p:txBody>
          <a:bodyPr/>
          <a:lstStyle/>
          <a:p>
            <a:fld id="{6D22F896-40B5-4ADD-8801-0D06FADFA095}" type="slidenum">
              <a:rPr lang="en-US" smtClean="0"/>
              <a:t>102</a:t>
            </a:fld>
            <a:endParaRPr lang="en-US" dirty="0"/>
          </a:p>
        </p:txBody>
      </p:sp>
      <p:sp>
        <p:nvSpPr>
          <p:cNvPr id="7" name="Footer Placeholder 6">
            <a:extLst>
              <a:ext uri="{FF2B5EF4-FFF2-40B4-BE49-F238E27FC236}">
                <a16:creationId xmlns:a16="http://schemas.microsoft.com/office/drawing/2014/main" id="{11837A6E-1AF7-4E59-8B63-9BD7CD657DC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663370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fontScale="77500" lnSpcReduction="20000"/>
          </a:bodyPr>
          <a:lstStyle/>
          <a:p>
            <a:pPr marL="0" indent="0">
              <a:buNone/>
            </a:pPr>
            <a:r>
              <a:rPr lang="en-US" sz="2400" b="1" dirty="0"/>
              <a:t>AVOID BAD STUFF?</a:t>
            </a:r>
          </a:p>
          <a:p>
            <a:pPr marL="0" indent="0">
              <a:buNone/>
            </a:pPr>
            <a:endParaRPr lang="en-US" sz="2400" b="1" dirty="0"/>
          </a:p>
          <a:p>
            <a:pPr marL="0" indent="0">
              <a:buNone/>
            </a:pPr>
            <a:r>
              <a:rPr lang="en-US" dirty="0"/>
              <a:t>“Acetaldehyde is a known human carcinogen. It is the least bad of the big three. The data for Formaldehyde and Acrolein (the second worst and worst things in the vape, by far) are even worse. ” </a:t>
            </a:r>
          </a:p>
          <a:p>
            <a:pPr marL="0" indent="0">
              <a:buNone/>
            </a:pPr>
            <a:r>
              <a:rPr lang="en-US" dirty="0"/>
              <a:t>– Anonymous Source</a:t>
            </a:r>
            <a:endParaRPr lang="en-US" sz="2400" b="1"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2EA493D-93BD-4CEA-B203-35846F3C65F3}"/>
              </a:ext>
            </a:extLst>
          </p:cNvPr>
          <p:cNvPicPr>
            <a:picLocks noChangeAspect="1"/>
          </p:cNvPicPr>
          <p:nvPr/>
        </p:nvPicPr>
        <p:blipFill>
          <a:blip r:embed="rId3"/>
          <a:stretch>
            <a:fillRect/>
          </a:stretch>
        </p:blipFill>
        <p:spPr>
          <a:xfrm>
            <a:off x="4034902" y="3419771"/>
            <a:ext cx="4122196" cy="2992201"/>
          </a:xfrm>
          <a:prstGeom prst="rect">
            <a:avLst/>
          </a:prstGeom>
        </p:spPr>
      </p:pic>
      <p:sp>
        <p:nvSpPr>
          <p:cNvPr id="3" name="Date Placeholder 2">
            <a:extLst>
              <a:ext uri="{FF2B5EF4-FFF2-40B4-BE49-F238E27FC236}">
                <a16:creationId xmlns:a16="http://schemas.microsoft.com/office/drawing/2014/main" id="{B76213C1-C6A3-469A-BDF7-03A353B7BC1D}"/>
              </a:ext>
            </a:extLst>
          </p:cNvPr>
          <p:cNvSpPr>
            <a:spLocks noGrp="1"/>
          </p:cNvSpPr>
          <p:nvPr>
            <p:ph type="dt" sz="half" idx="10"/>
          </p:nvPr>
        </p:nvSpPr>
        <p:spPr/>
        <p:txBody>
          <a:bodyPr/>
          <a:lstStyle/>
          <a:p>
            <a:fld id="{FA38B383-3D57-453A-8F16-0CEF155F2593}" type="datetime1">
              <a:rPr lang="en-US" smtClean="0"/>
              <a:t>7/22/2020</a:t>
            </a:fld>
            <a:endParaRPr lang="en-US" dirty="0"/>
          </a:p>
        </p:txBody>
      </p:sp>
      <p:sp>
        <p:nvSpPr>
          <p:cNvPr id="7" name="Slide Number Placeholder 6">
            <a:extLst>
              <a:ext uri="{FF2B5EF4-FFF2-40B4-BE49-F238E27FC236}">
                <a16:creationId xmlns:a16="http://schemas.microsoft.com/office/drawing/2014/main" id="{4B25F9B5-E208-4795-822A-D7595CA6504C}"/>
              </a:ext>
            </a:extLst>
          </p:cNvPr>
          <p:cNvSpPr>
            <a:spLocks noGrp="1"/>
          </p:cNvSpPr>
          <p:nvPr>
            <p:ph type="sldNum" sz="quarter" idx="12"/>
          </p:nvPr>
        </p:nvSpPr>
        <p:spPr/>
        <p:txBody>
          <a:bodyPr/>
          <a:lstStyle/>
          <a:p>
            <a:fld id="{6D22F896-40B5-4ADD-8801-0D06FADFA095}" type="slidenum">
              <a:rPr lang="en-US" smtClean="0"/>
              <a:t>103</a:t>
            </a:fld>
            <a:endParaRPr lang="en-US" dirty="0"/>
          </a:p>
        </p:txBody>
      </p:sp>
      <p:sp>
        <p:nvSpPr>
          <p:cNvPr id="8" name="Footer Placeholder 7">
            <a:extLst>
              <a:ext uri="{FF2B5EF4-FFF2-40B4-BE49-F238E27FC236}">
                <a16:creationId xmlns:a16="http://schemas.microsoft.com/office/drawing/2014/main" id="{97D8129F-98A1-4E6E-9427-E8780EFAFAE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4864029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77AFDE06-1566-478C-94E6-5F64EAA53E29}"/>
              </a:ext>
            </a:extLst>
          </p:cNvPr>
          <p:cNvGraphicFramePr>
            <a:graphicFrameLocks/>
          </p:cNvGraphicFramePr>
          <p:nvPr>
            <p:extLst>
              <p:ext uri="{D42A27DB-BD31-4B8C-83A1-F6EECF244321}">
                <p14:modId xmlns:p14="http://schemas.microsoft.com/office/powerpoint/2010/main" val="110265793"/>
              </p:ext>
            </p:extLst>
          </p:nvPr>
        </p:nvGraphicFramePr>
        <p:xfrm>
          <a:off x="1010704" y="2453910"/>
          <a:ext cx="10181730" cy="3902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25869369-9FF8-44C7-9831-0628E7C7E9C0}"/>
              </a:ext>
            </a:extLst>
          </p:cNvPr>
          <p:cNvSpPr>
            <a:spLocks noGrp="1"/>
          </p:cNvSpPr>
          <p:nvPr>
            <p:ph type="dt" sz="half" idx="10"/>
          </p:nvPr>
        </p:nvSpPr>
        <p:spPr/>
        <p:txBody>
          <a:bodyPr/>
          <a:lstStyle/>
          <a:p>
            <a:fld id="{0603F73C-7FDE-4B52-A4DC-F0B369437537}" type="datetime1">
              <a:rPr lang="en-US" smtClean="0"/>
              <a:t>7/22/2020</a:t>
            </a:fld>
            <a:endParaRPr lang="en-US" dirty="0"/>
          </a:p>
        </p:txBody>
      </p:sp>
      <p:sp>
        <p:nvSpPr>
          <p:cNvPr id="4" name="Slide Number Placeholder 3">
            <a:extLst>
              <a:ext uri="{FF2B5EF4-FFF2-40B4-BE49-F238E27FC236}">
                <a16:creationId xmlns:a16="http://schemas.microsoft.com/office/drawing/2014/main" id="{1ADC48FB-A604-4589-A521-4154262A1D3D}"/>
              </a:ext>
            </a:extLst>
          </p:cNvPr>
          <p:cNvSpPr>
            <a:spLocks noGrp="1"/>
          </p:cNvSpPr>
          <p:nvPr>
            <p:ph type="sldNum" sz="quarter" idx="12"/>
          </p:nvPr>
        </p:nvSpPr>
        <p:spPr/>
        <p:txBody>
          <a:bodyPr/>
          <a:lstStyle/>
          <a:p>
            <a:fld id="{6D22F896-40B5-4ADD-8801-0D06FADFA095}" type="slidenum">
              <a:rPr lang="en-US" smtClean="0"/>
              <a:t>104</a:t>
            </a:fld>
            <a:endParaRPr lang="en-US" dirty="0"/>
          </a:p>
        </p:txBody>
      </p:sp>
      <p:sp>
        <p:nvSpPr>
          <p:cNvPr id="7" name="Footer Placeholder 6">
            <a:extLst>
              <a:ext uri="{FF2B5EF4-FFF2-40B4-BE49-F238E27FC236}">
                <a16:creationId xmlns:a16="http://schemas.microsoft.com/office/drawing/2014/main" id="{DC50488C-4579-4298-8FC6-B720CD93CCA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663115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2BD56E1-9897-4084-9B6C-2C46361B49BA}"/>
              </a:ext>
            </a:extLst>
          </p:cNvPr>
          <p:cNvGraphicFramePr>
            <a:graphicFrameLocks/>
          </p:cNvGraphicFramePr>
          <p:nvPr>
            <p:extLst>
              <p:ext uri="{D42A27DB-BD31-4B8C-83A1-F6EECF244321}">
                <p14:modId xmlns:p14="http://schemas.microsoft.com/office/powerpoint/2010/main" val="2051068414"/>
              </p:ext>
            </p:extLst>
          </p:nvPr>
        </p:nvGraphicFramePr>
        <p:xfrm>
          <a:off x="1010703" y="2453910"/>
          <a:ext cx="10170594" cy="39020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D17B4D42-C22D-4952-8920-C83E42684B26}"/>
              </a:ext>
            </a:extLst>
          </p:cNvPr>
          <p:cNvSpPr>
            <a:spLocks noGrp="1"/>
          </p:cNvSpPr>
          <p:nvPr>
            <p:ph type="dt" sz="half" idx="10"/>
          </p:nvPr>
        </p:nvSpPr>
        <p:spPr/>
        <p:txBody>
          <a:bodyPr/>
          <a:lstStyle/>
          <a:p>
            <a:fld id="{EFDD87BB-3C4C-4AB2-BCB8-7508E9314D3B}" type="datetime1">
              <a:rPr lang="en-US" smtClean="0"/>
              <a:t>7/22/2020</a:t>
            </a:fld>
            <a:endParaRPr lang="en-US" dirty="0"/>
          </a:p>
        </p:txBody>
      </p:sp>
      <p:sp>
        <p:nvSpPr>
          <p:cNvPr id="4" name="Slide Number Placeholder 3">
            <a:extLst>
              <a:ext uri="{FF2B5EF4-FFF2-40B4-BE49-F238E27FC236}">
                <a16:creationId xmlns:a16="http://schemas.microsoft.com/office/drawing/2014/main" id="{CC03566F-6565-4AB0-BDC9-4720A9AEFE79}"/>
              </a:ext>
            </a:extLst>
          </p:cNvPr>
          <p:cNvSpPr>
            <a:spLocks noGrp="1"/>
          </p:cNvSpPr>
          <p:nvPr>
            <p:ph type="sldNum" sz="quarter" idx="12"/>
          </p:nvPr>
        </p:nvSpPr>
        <p:spPr/>
        <p:txBody>
          <a:bodyPr/>
          <a:lstStyle/>
          <a:p>
            <a:fld id="{6D22F896-40B5-4ADD-8801-0D06FADFA095}" type="slidenum">
              <a:rPr lang="en-US" smtClean="0"/>
              <a:t>105</a:t>
            </a:fld>
            <a:endParaRPr lang="en-US" dirty="0"/>
          </a:p>
        </p:txBody>
      </p:sp>
      <p:sp>
        <p:nvSpPr>
          <p:cNvPr id="7" name="Footer Placeholder 6">
            <a:extLst>
              <a:ext uri="{FF2B5EF4-FFF2-40B4-BE49-F238E27FC236}">
                <a16:creationId xmlns:a16="http://schemas.microsoft.com/office/drawing/2014/main" id="{1BBD44A7-FEC8-4DEE-9167-F99ADB971B6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597623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399DF58-967F-4BD4-9EE3-0F77FDCC5DE9}"/>
              </a:ext>
            </a:extLst>
          </p:cNvPr>
          <p:cNvGraphicFramePr>
            <a:graphicFrameLocks/>
          </p:cNvGraphicFramePr>
          <p:nvPr>
            <p:extLst>
              <p:ext uri="{D42A27DB-BD31-4B8C-83A1-F6EECF244321}">
                <p14:modId xmlns:p14="http://schemas.microsoft.com/office/powerpoint/2010/main" val="2435249692"/>
              </p:ext>
            </p:extLst>
          </p:nvPr>
        </p:nvGraphicFramePr>
        <p:xfrm>
          <a:off x="1010702" y="2453908"/>
          <a:ext cx="10170592" cy="3902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p:txBody>
      </p:sp>
      <p:sp>
        <p:nvSpPr>
          <p:cNvPr id="3" name="Date Placeholder 2">
            <a:extLst>
              <a:ext uri="{FF2B5EF4-FFF2-40B4-BE49-F238E27FC236}">
                <a16:creationId xmlns:a16="http://schemas.microsoft.com/office/drawing/2014/main" id="{430E813E-E77E-4BF5-9B9C-BF9F158C50B5}"/>
              </a:ext>
            </a:extLst>
          </p:cNvPr>
          <p:cNvSpPr>
            <a:spLocks noGrp="1"/>
          </p:cNvSpPr>
          <p:nvPr>
            <p:ph type="dt" sz="half" idx="10"/>
          </p:nvPr>
        </p:nvSpPr>
        <p:spPr/>
        <p:txBody>
          <a:bodyPr/>
          <a:lstStyle/>
          <a:p>
            <a:fld id="{E3D45AE3-DF87-4F14-82D3-9A42E5B1430B}" type="datetime1">
              <a:rPr lang="en-US" smtClean="0"/>
              <a:t>7/22/2020</a:t>
            </a:fld>
            <a:endParaRPr lang="en-US" dirty="0"/>
          </a:p>
        </p:txBody>
      </p:sp>
      <p:sp>
        <p:nvSpPr>
          <p:cNvPr id="4" name="Slide Number Placeholder 3">
            <a:extLst>
              <a:ext uri="{FF2B5EF4-FFF2-40B4-BE49-F238E27FC236}">
                <a16:creationId xmlns:a16="http://schemas.microsoft.com/office/drawing/2014/main" id="{64FB20A3-2281-4CA8-8706-583A7888F26A}"/>
              </a:ext>
            </a:extLst>
          </p:cNvPr>
          <p:cNvSpPr>
            <a:spLocks noGrp="1"/>
          </p:cNvSpPr>
          <p:nvPr>
            <p:ph type="sldNum" sz="quarter" idx="12"/>
          </p:nvPr>
        </p:nvSpPr>
        <p:spPr/>
        <p:txBody>
          <a:bodyPr/>
          <a:lstStyle/>
          <a:p>
            <a:fld id="{6D22F896-40B5-4ADD-8801-0D06FADFA095}" type="slidenum">
              <a:rPr lang="en-US" smtClean="0"/>
              <a:t>106</a:t>
            </a:fld>
            <a:endParaRPr lang="en-US" dirty="0"/>
          </a:p>
        </p:txBody>
      </p:sp>
      <p:sp>
        <p:nvSpPr>
          <p:cNvPr id="7" name="Footer Placeholder 6">
            <a:extLst>
              <a:ext uri="{FF2B5EF4-FFF2-40B4-BE49-F238E27FC236}">
                <a16:creationId xmlns:a16="http://schemas.microsoft.com/office/drawing/2014/main" id="{9E993C62-29D9-4C63-B3B7-72B03B06780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524735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7ECCE5-DAA3-499E-BDE3-82E83AA3D376}"/>
              </a:ext>
            </a:extLst>
          </p:cNvPr>
          <p:cNvSpPr>
            <a:spLocks noGrp="1"/>
          </p:cNvSpPr>
          <p:nvPr>
            <p:ph type="dt" sz="half" idx="10"/>
          </p:nvPr>
        </p:nvSpPr>
        <p:spPr/>
        <p:txBody>
          <a:bodyPr/>
          <a:lstStyle/>
          <a:p>
            <a:fld id="{2E24A1EE-D733-4287-A233-D3EDDD9505AC}" type="datetime1">
              <a:rPr lang="en-US" smtClean="0"/>
              <a:t>7/22/2020</a:t>
            </a:fld>
            <a:endParaRPr lang="en-US" dirty="0"/>
          </a:p>
        </p:txBody>
      </p:sp>
      <p:sp>
        <p:nvSpPr>
          <p:cNvPr id="4" name="Slide Number Placeholder 3">
            <a:extLst>
              <a:ext uri="{FF2B5EF4-FFF2-40B4-BE49-F238E27FC236}">
                <a16:creationId xmlns:a16="http://schemas.microsoft.com/office/drawing/2014/main" id="{BA3DB0DC-A909-4863-9F13-53C8DEAD6905}"/>
              </a:ext>
            </a:extLst>
          </p:cNvPr>
          <p:cNvSpPr>
            <a:spLocks noGrp="1"/>
          </p:cNvSpPr>
          <p:nvPr>
            <p:ph type="sldNum" sz="quarter" idx="12"/>
          </p:nvPr>
        </p:nvSpPr>
        <p:spPr/>
        <p:txBody>
          <a:bodyPr/>
          <a:lstStyle/>
          <a:p>
            <a:fld id="{6D22F896-40B5-4ADD-8801-0D06FADFA095}" type="slidenum">
              <a:rPr lang="en-US" smtClean="0"/>
              <a:t>107</a:t>
            </a:fld>
            <a:endParaRPr lang="en-US" dirty="0"/>
          </a:p>
        </p:txBody>
      </p:sp>
      <p:pic>
        <p:nvPicPr>
          <p:cNvPr id="13" name="Picture 12" descr="A screenshot of a cell phone&#10;&#10;Description automatically generated">
            <a:extLst>
              <a:ext uri="{FF2B5EF4-FFF2-40B4-BE49-F238E27FC236}">
                <a16:creationId xmlns:a16="http://schemas.microsoft.com/office/drawing/2014/main" id="{B65D5D91-4FAA-4F2B-9C30-3FFE886D3E5E}"/>
              </a:ext>
            </a:extLst>
          </p:cNvPr>
          <p:cNvPicPr>
            <a:picLocks noChangeAspect="1"/>
          </p:cNvPicPr>
          <p:nvPr/>
        </p:nvPicPr>
        <p:blipFill>
          <a:blip r:embed="rId2"/>
          <a:stretch>
            <a:fillRect/>
          </a:stretch>
        </p:blipFill>
        <p:spPr>
          <a:xfrm>
            <a:off x="706" y="0"/>
            <a:ext cx="12190588" cy="6858000"/>
          </a:xfrm>
          <a:prstGeom prst="rect">
            <a:avLst/>
          </a:prstGeom>
        </p:spPr>
      </p:pic>
    </p:spTree>
    <p:extLst>
      <p:ext uri="{BB962C8B-B14F-4D97-AF65-F5344CB8AC3E}">
        <p14:creationId xmlns:p14="http://schemas.microsoft.com/office/powerpoint/2010/main" val="25640403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4744898"/>
          </a:xfrm>
        </p:spPr>
        <p:txBody>
          <a:bodyPr>
            <a:normAutofit/>
          </a:bodyPr>
          <a:lstStyle/>
          <a:p>
            <a:pPr marL="0" indent="0">
              <a:buNone/>
            </a:pPr>
            <a:r>
              <a:rPr lang="en-US" sz="2400" b="1" dirty="0"/>
              <a:t>WHAT WIRE MATERIALS CAN I USE?</a:t>
            </a:r>
          </a:p>
          <a:p>
            <a:pPr marL="0" indent="0">
              <a:buNone/>
            </a:pPr>
            <a:endParaRPr lang="en-US" dirty="0"/>
          </a:p>
          <a:p>
            <a:r>
              <a:rPr lang="en-US" sz="2800" b="1" dirty="0"/>
              <a:t>* Ni200 *</a:t>
            </a:r>
          </a:p>
          <a:p>
            <a:r>
              <a:rPr lang="en-US" sz="2800" b="1" dirty="0"/>
              <a:t>* Ti01 *</a:t>
            </a:r>
          </a:p>
          <a:p>
            <a:r>
              <a:rPr lang="en-US" sz="2800" b="1" dirty="0"/>
              <a:t>* SS316L *</a:t>
            </a:r>
          </a:p>
          <a:p>
            <a:r>
              <a:rPr lang="en-US" dirty="0"/>
              <a:t>NiFe30 (</a:t>
            </a:r>
            <a:r>
              <a:rPr lang="en-US" dirty="0" err="1"/>
              <a:t>Resistherm</a:t>
            </a:r>
            <a:r>
              <a:rPr lang="en-US"/>
              <a:t>)</a:t>
            </a:r>
          </a:p>
          <a:p>
            <a:r>
              <a:rPr lang="en-US"/>
              <a:t>Tungsten</a:t>
            </a:r>
            <a:endParaRPr lang="en-US" dirty="0"/>
          </a:p>
          <a:p>
            <a:r>
              <a:rPr lang="en-US" dirty="0"/>
              <a:t>SS430</a:t>
            </a:r>
          </a:p>
          <a:p>
            <a:r>
              <a:rPr lang="en-US" dirty="0"/>
              <a:t>SS304</a:t>
            </a:r>
          </a:p>
          <a:p>
            <a:r>
              <a:rPr lang="en-US" dirty="0"/>
              <a:t>SS317</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p:txBody>
          <a:bodyPr/>
          <a:lstStyle/>
          <a:p>
            <a:fld id="{2145B921-9A2C-4CAE-8111-F7B59BB5F736}" type="datetime1">
              <a:rPr lang="en-US" smtClean="0"/>
              <a:t>7/22/2020</a:t>
            </a:fld>
            <a:endParaRPr lang="en-US" dirty="0"/>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p:txBody>
          <a:bodyPr/>
          <a:lstStyle/>
          <a:p>
            <a:fld id="{6D22F896-40B5-4ADD-8801-0D06FADFA095}" type="slidenum">
              <a:rPr lang="en-US" smtClean="0"/>
              <a:t>108</a:t>
            </a:fld>
            <a:endParaRPr lang="en-US"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6214852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560472"/>
          </a:xfrm>
        </p:spPr>
        <p:txBody>
          <a:bodyPr>
            <a:normAutofit/>
          </a:bodyPr>
          <a:lstStyle/>
          <a:p>
            <a:pPr marL="0" indent="0">
              <a:buNone/>
            </a:pPr>
            <a:r>
              <a:rPr lang="en-US" sz="2400" b="1" dirty="0"/>
              <a:t>WHY DOESN’T KANTHAL WIRE WORK?</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p:txBody>
          <a:bodyPr/>
          <a:lstStyle/>
          <a:p>
            <a:fld id="{2145B921-9A2C-4CAE-8111-F7B59BB5F736}" type="datetime1">
              <a:rPr lang="en-US" smtClean="0"/>
              <a:t>7/22/2020</a:t>
            </a:fld>
            <a:endParaRPr lang="en-US" dirty="0"/>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p:txBody>
          <a:bodyPr/>
          <a:lstStyle/>
          <a:p>
            <a:fld id="{6D22F896-40B5-4ADD-8801-0D06FADFA095}" type="slidenum">
              <a:rPr lang="en-US" smtClean="0"/>
              <a:t>109</a:t>
            </a:fld>
            <a:endParaRPr lang="en-US"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p:txBody>
          <a:bodyPr/>
          <a:lstStyle/>
          <a:p>
            <a:r>
              <a:rPr lang="en-US"/>
              <a:t>THE SMOKER'S SHOW</a:t>
            </a:r>
            <a:endParaRPr lang="en-US" dirty="0"/>
          </a:p>
        </p:txBody>
      </p:sp>
      <p:graphicFrame>
        <p:nvGraphicFramePr>
          <p:cNvPr id="9" name="Table 9">
            <a:extLst>
              <a:ext uri="{FF2B5EF4-FFF2-40B4-BE49-F238E27FC236}">
                <a16:creationId xmlns:a16="http://schemas.microsoft.com/office/drawing/2014/main" id="{CE5060A4-8ACB-449B-BF1D-B3B1B35B9D13}"/>
              </a:ext>
            </a:extLst>
          </p:cNvPr>
          <p:cNvGraphicFramePr>
            <a:graphicFrameLocks noGrp="1"/>
          </p:cNvGraphicFramePr>
          <p:nvPr>
            <p:extLst>
              <p:ext uri="{D42A27DB-BD31-4B8C-83A1-F6EECF244321}">
                <p14:modId xmlns:p14="http://schemas.microsoft.com/office/powerpoint/2010/main" val="237933340"/>
              </p:ext>
            </p:extLst>
          </p:nvPr>
        </p:nvGraphicFramePr>
        <p:xfrm>
          <a:off x="1695116" y="2501900"/>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7289293"/>
                    </a:ext>
                  </a:extLst>
                </a:gridCol>
                <a:gridCol w="4064000">
                  <a:extLst>
                    <a:ext uri="{9D8B030D-6E8A-4147-A177-3AD203B41FA5}">
                      <a16:colId xmlns:a16="http://schemas.microsoft.com/office/drawing/2014/main" val="3558619157"/>
                    </a:ext>
                  </a:extLst>
                </a:gridCol>
              </a:tblGrid>
              <a:tr h="370840">
                <a:tc>
                  <a:txBody>
                    <a:bodyPr/>
                    <a:lstStyle/>
                    <a:p>
                      <a:r>
                        <a:rPr lang="en-US" dirty="0"/>
                        <a:t>MATERIAL</a:t>
                      </a:r>
                    </a:p>
                  </a:txBody>
                  <a:tcPr/>
                </a:tc>
                <a:tc>
                  <a:txBody>
                    <a:bodyPr/>
                    <a:lstStyle/>
                    <a:p>
                      <a:r>
                        <a:rPr lang="en-US" dirty="0"/>
                        <a:t>TCR</a:t>
                      </a:r>
                    </a:p>
                  </a:txBody>
                  <a:tcPr/>
                </a:tc>
                <a:extLst>
                  <a:ext uri="{0D108BD9-81ED-4DB2-BD59-A6C34878D82A}">
                    <a16:rowId xmlns:a16="http://schemas.microsoft.com/office/drawing/2014/main" val="1594250494"/>
                  </a:ext>
                </a:extLst>
              </a:tr>
              <a:tr h="370840">
                <a:tc>
                  <a:txBody>
                    <a:bodyPr/>
                    <a:lstStyle/>
                    <a:p>
                      <a:r>
                        <a:rPr lang="en-US" dirty="0"/>
                        <a:t>NI200</a:t>
                      </a:r>
                    </a:p>
                  </a:txBody>
                  <a:tcPr/>
                </a:tc>
                <a:tc>
                  <a:txBody>
                    <a:bodyPr/>
                    <a:lstStyle/>
                    <a:p>
                      <a:r>
                        <a:rPr lang="en-US" dirty="0"/>
                        <a:t>.00620</a:t>
                      </a:r>
                    </a:p>
                  </a:txBody>
                  <a:tcPr/>
                </a:tc>
                <a:extLst>
                  <a:ext uri="{0D108BD9-81ED-4DB2-BD59-A6C34878D82A}">
                    <a16:rowId xmlns:a16="http://schemas.microsoft.com/office/drawing/2014/main" val="3275620114"/>
                  </a:ext>
                </a:extLst>
              </a:tr>
              <a:tr h="370840">
                <a:tc>
                  <a:txBody>
                    <a:bodyPr/>
                    <a:lstStyle/>
                    <a:p>
                      <a:r>
                        <a:rPr lang="en-US" dirty="0"/>
                        <a:t>TI01</a:t>
                      </a:r>
                    </a:p>
                  </a:txBody>
                  <a:tcPr/>
                </a:tc>
                <a:tc>
                  <a:txBody>
                    <a:bodyPr/>
                    <a:lstStyle/>
                    <a:p>
                      <a:r>
                        <a:rPr lang="en-US" dirty="0"/>
                        <a:t>.00350</a:t>
                      </a:r>
                    </a:p>
                  </a:txBody>
                  <a:tcPr/>
                </a:tc>
                <a:extLst>
                  <a:ext uri="{0D108BD9-81ED-4DB2-BD59-A6C34878D82A}">
                    <a16:rowId xmlns:a16="http://schemas.microsoft.com/office/drawing/2014/main" val="747263528"/>
                  </a:ext>
                </a:extLst>
              </a:tr>
              <a:tr h="370840">
                <a:tc>
                  <a:txBody>
                    <a:bodyPr/>
                    <a:lstStyle/>
                    <a:p>
                      <a:r>
                        <a:rPr lang="en-US" dirty="0"/>
                        <a:t>SS316L</a:t>
                      </a:r>
                    </a:p>
                  </a:txBody>
                  <a:tcPr/>
                </a:tc>
                <a:tc>
                  <a:txBody>
                    <a:bodyPr/>
                    <a:lstStyle/>
                    <a:p>
                      <a:r>
                        <a:rPr lang="en-US" dirty="0"/>
                        <a:t>.00092</a:t>
                      </a:r>
                    </a:p>
                  </a:txBody>
                  <a:tcPr/>
                </a:tc>
                <a:extLst>
                  <a:ext uri="{0D108BD9-81ED-4DB2-BD59-A6C34878D82A}">
                    <a16:rowId xmlns:a16="http://schemas.microsoft.com/office/drawing/2014/main" val="3677221441"/>
                  </a:ext>
                </a:extLst>
              </a:tr>
              <a:tr h="370840">
                <a:tc>
                  <a:txBody>
                    <a:bodyPr/>
                    <a:lstStyle/>
                    <a:p>
                      <a:r>
                        <a:rPr lang="en-US" dirty="0"/>
                        <a:t>KANTHAL</a:t>
                      </a:r>
                    </a:p>
                  </a:txBody>
                  <a:tcPr/>
                </a:tc>
                <a:tc>
                  <a:txBody>
                    <a:bodyPr/>
                    <a:lstStyle/>
                    <a:p>
                      <a:r>
                        <a:rPr lang="en-US" dirty="0"/>
                        <a:t>.0002</a:t>
                      </a:r>
                    </a:p>
                  </a:txBody>
                  <a:tcPr/>
                </a:tc>
                <a:extLst>
                  <a:ext uri="{0D108BD9-81ED-4DB2-BD59-A6C34878D82A}">
                    <a16:rowId xmlns:a16="http://schemas.microsoft.com/office/drawing/2014/main" val="2917208251"/>
                  </a:ext>
                </a:extLst>
              </a:tr>
            </a:tbl>
          </a:graphicData>
        </a:graphic>
      </p:graphicFrame>
    </p:spTree>
    <p:extLst>
      <p:ext uri="{BB962C8B-B14F-4D97-AF65-F5344CB8AC3E}">
        <p14:creationId xmlns:p14="http://schemas.microsoft.com/office/powerpoint/2010/main" val="145897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Campaign for Tobacco-Free Kids: “Under the right circumstances, e-cigarettes could benefit public health if they help significantly reduce the number of people who use combustible cigarettes.” </a:t>
            </a:r>
          </a:p>
          <a:p>
            <a:pPr marL="0" indent="0">
              <a:buNone/>
            </a:pPr>
            <a:r>
              <a:rPr lang="en-US" dirty="0"/>
              <a:t>Source: </a:t>
            </a:r>
            <a:r>
              <a:rPr lang="en-US" dirty="0">
                <a:hlinkClick r:id="rId2"/>
              </a:rPr>
              <a:t>https://www.tobaccofreekids.org/assets/factsheets/0379.pdf</a:t>
            </a:r>
            <a:br>
              <a:rPr lang="en-US" dirty="0"/>
            </a:br>
            <a:endParaRPr lang="en-US" dirty="0"/>
          </a:p>
          <a:p>
            <a:r>
              <a:rPr lang="en-US" dirty="0"/>
              <a:t>Royal College of Physicians: "Available data suggest that e-cigarette health risks are unlikely to exceed 5% of those associated with smoked tobacco products, and may well be substantially lower. In the UK, harm reduction is a recognized element of comprehensive tobacco control."</a:t>
            </a:r>
          </a:p>
          <a:p>
            <a:pPr marL="0" indent="0">
              <a:buNone/>
            </a:pPr>
            <a:br>
              <a:rPr lang="en-US" dirty="0"/>
            </a:br>
            <a:r>
              <a:rPr lang="en-US" dirty="0"/>
              <a:t>Source: </a:t>
            </a:r>
            <a:r>
              <a:rPr lang="en-US" dirty="0">
                <a:hlinkClick r:id="rId3"/>
              </a:rPr>
              <a:t>https://www.rcplondon.ac.uk/projects/outputs/nicotine-without-smoke-tobacco-harm-reduction-0</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9F0049E9-E432-4982-8175-B72F37961E76}"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Footer Placeholder 5">
            <a:extLst>
              <a:ext uri="{FF2B5EF4-FFF2-40B4-BE49-F238E27FC236}">
                <a16:creationId xmlns:a16="http://schemas.microsoft.com/office/drawing/2014/main" id="{7F11815A-00CA-40B7-88CC-471FC4C5FBC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085456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CF7629EA-CFAE-4F7C-91BA-CDBB219E690C}"/>
              </a:ext>
            </a:extLst>
          </p:cNvPr>
          <p:cNvPicPr>
            <a:picLocks noChangeAspect="1"/>
          </p:cNvPicPr>
          <p:nvPr/>
        </p:nvPicPr>
        <p:blipFill>
          <a:blip r:embed="rId2"/>
          <a:stretch>
            <a:fillRect/>
          </a:stretch>
        </p:blipFill>
        <p:spPr>
          <a:xfrm>
            <a:off x="0" y="27927"/>
            <a:ext cx="12192000" cy="6830073"/>
          </a:xfrm>
          <a:prstGeom prst="rect">
            <a:avLst/>
          </a:prstGeom>
        </p:spPr>
      </p:pic>
    </p:spTree>
    <p:extLst>
      <p:ext uri="{BB962C8B-B14F-4D97-AF65-F5344CB8AC3E}">
        <p14:creationId xmlns:p14="http://schemas.microsoft.com/office/powerpoint/2010/main" val="41711165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A11B20C-0BAB-43CE-BACA-01B1211F74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14733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ext&#10;&#10;Description automatically generated">
            <a:extLst>
              <a:ext uri="{FF2B5EF4-FFF2-40B4-BE49-F238E27FC236}">
                <a16:creationId xmlns:a16="http://schemas.microsoft.com/office/drawing/2014/main" id="{EA899A2B-61E9-47B3-905B-A4413813909D}"/>
              </a:ext>
            </a:extLst>
          </p:cNvPr>
          <p:cNvPicPr>
            <a:picLocks noChangeAspect="1"/>
          </p:cNvPicPr>
          <p:nvPr/>
        </p:nvPicPr>
        <p:blipFill>
          <a:blip r:embed="rId2"/>
          <a:stretch>
            <a:fillRect/>
          </a:stretch>
        </p:blipFill>
        <p:spPr>
          <a:xfrm>
            <a:off x="0" y="10919"/>
            <a:ext cx="12192000" cy="6836161"/>
          </a:xfrm>
          <a:prstGeom prst="rect">
            <a:avLst/>
          </a:prstGeom>
        </p:spPr>
      </p:pic>
    </p:spTree>
    <p:extLst>
      <p:ext uri="{BB962C8B-B14F-4D97-AF65-F5344CB8AC3E}">
        <p14:creationId xmlns:p14="http://schemas.microsoft.com/office/powerpoint/2010/main" val="306595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6642CFA-CCCC-4035-B062-7D23CE0FC874}"/>
              </a:ext>
            </a:extLst>
          </p:cNvPr>
          <p:cNvPicPr>
            <a:picLocks noChangeAspect="1"/>
          </p:cNvPicPr>
          <p:nvPr/>
        </p:nvPicPr>
        <p:blipFill>
          <a:blip r:embed="rId2"/>
          <a:stretch>
            <a:fillRect/>
          </a:stretch>
        </p:blipFill>
        <p:spPr>
          <a:xfrm>
            <a:off x="0" y="1390"/>
            <a:ext cx="12192000" cy="6855220"/>
          </a:xfrm>
          <a:prstGeom prst="rect">
            <a:avLst/>
          </a:prstGeom>
        </p:spPr>
      </p:pic>
    </p:spTree>
    <p:extLst>
      <p:ext uri="{BB962C8B-B14F-4D97-AF65-F5344CB8AC3E}">
        <p14:creationId xmlns:p14="http://schemas.microsoft.com/office/powerpoint/2010/main" val="29659211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E639FE2-E3A8-474F-80F9-28F1E2BA1EBD}"/>
              </a:ext>
            </a:extLst>
          </p:cNvPr>
          <p:cNvPicPr>
            <a:picLocks noChangeAspect="1"/>
          </p:cNvPicPr>
          <p:nvPr/>
        </p:nvPicPr>
        <p:blipFill>
          <a:blip r:embed="rId2"/>
          <a:stretch>
            <a:fillRect/>
          </a:stretch>
        </p:blipFill>
        <p:spPr>
          <a:xfrm>
            <a:off x="0" y="1390"/>
            <a:ext cx="12192000" cy="6855220"/>
          </a:xfrm>
          <a:prstGeom prst="rect">
            <a:avLst/>
          </a:prstGeom>
        </p:spPr>
      </p:pic>
    </p:spTree>
    <p:extLst>
      <p:ext uri="{BB962C8B-B14F-4D97-AF65-F5344CB8AC3E}">
        <p14:creationId xmlns:p14="http://schemas.microsoft.com/office/powerpoint/2010/main" val="22613236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791B7A9-E681-4BFC-824A-E6E9B04F0ACA}"/>
              </a:ext>
            </a:extLst>
          </p:cNvPr>
          <p:cNvPicPr>
            <a:picLocks noChangeAspect="1"/>
          </p:cNvPicPr>
          <p:nvPr/>
        </p:nvPicPr>
        <p:blipFill>
          <a:blip r:embed="rId2"/>
          <a:stretch>
            <a:fillRect/>
          </a:stretch>
        </p:blipFill>
        <p:spPr>
          <a:xfrm>
            <a:off x="3884" y="0"/>
            <a:ext cx="12184232" cy="6858000"/>
          </a:xfrm>
          <a:prstGeom prst="rect">
            <a:avLst/>
          </a:prstGeom>
        </p:spPr>
      </p:pic>
    </p:spTree>
    <p:extLst>
      <p:ext uri="{BB962C8B-B14F-4D97-AF65-F5344CB8AC3E}">
        <p14:creationId xmlns:p14="http://schemas.microsoft.com/office/powerpoint/2010/main" val="31477649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12935EDF-63D1-4D5A-BC6D-D1119D8F88B7}"/>
              </a:ext>
            </a:extLst>
          </p:cNvPr>
          <p:cNvPicPr>
            <a:picLocks noChangeAspect="1"/>
          </p:cNvPicPr>
          <p:nvPr/>
        </p:nvPicPr>
        <p:blipFill>
          <a:blip r:embed="rId2"/>
          <a:stretch>
            <a:fillRect/>
          </a:stretch>
        </p:blipFill>
        <p:spPr>
          <a:xfrm>
            <a:off x="0" y="1390"/>
            <a:ext cx="12192000" cy="6855220"/>
          </a:xfrm>
          <a:prstGeom prst="rect">
            <a:avLst/>
          </a:prstGeom>
        </p:spPr>
      </p:pic>
    </p:spTree>
    <p:extLst>
      <p:ext uri="{BB962C8B-B14F-4D97-AF65-F5344CB8AC3E}">
        <p14:creationId xmlns:p14="http://schemas.microsoft.com/office/powerpoint/2010/main" val="4209189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64373"/>
            <a:ext cx="8610600" cy="1293028"/>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117</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77333" y="2194560"/>
            <a:ext cx="5816600" cy="4024125"/>
          </a:xfrm>
        </p:spPr>
        <p:txBody>
          <a:bodyPr>
            <a:normAutofit/>
          </a:bodyPr>
          <a:lstStyle/>
          <a:p>
            <a:pPr marL="0" indent="0">
              <a:buNone/>
            </a:pPr>
            <a:r>
              <a:rPr lang="en-US" b="1" dirty="0"/>
              <a:t>Why will one person have a good experience with a tank/product and others will not?</a:t>
            </a:r>
          </a:p>
          <a:p>
            <a:pPr marL="0" indent="0">
              <a:buNone/>
            </a:pPr>
            <a:endParaRPr lang="en-US" b="1" dirty="0"/>
          </a:p>
          <a:p>
            <a:pPr marL="0" indent="0">
              <a:buNone/>
            </a:pPr>
            <a:r>
              <a:rPr lang="en-US" b="1" dirty="0"/>
              <a:t>This troubleshooting tutorial assumes a standard replaceable coil tank with bottom airflow.</a:t>
            </a:r>
            <a:endParaRPr lang="en-US" dirty="0"/>
          </a:p>
        </p:txBody>
      </p:sp>
      <p:pic>
        <p:nvPicPr>
          <p:cNvPr id="8" name="Picture 7">
            <a:extLst>
              <a:ext uri="{FF2B5EF4-FFF2-40B4-BE49-F238E27FC236}">
                <a16:creationId xmlns:a16="http://schemas.microsoft.com/office/drawing/2014/main" id="{BD471ACC-F38E-4D08-ADA2-DD4B87D0F6F6}"/>
              </a:ext>
            </a:extLst>
          </p:cNvPr>
          <p:cNvPicPr>
            <a:picLocks noChangeAspect="1"/>
          </p:cNvPicPr>
          <p:nvPr/>
        </p:nvPicPr>
        <p:blipFill>
          <a:blip r:embed="rId2"/>
          <a:stretch>
            <a:fillRect/>
          </a:stretch>
        </p:blipFill>
        <p:spPr>
          <a:xfrm>
            <a:off x="6989211" y="2272748"/>
            <a:ext cx="4512777" cy="3639337"/>
          </a:xfrm>
          <a:prstGeom prst="rect">
            <a:avLst/>
          </a:prstGeom>
        </p:spPr>
      </p:pic>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4408262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64373"/>
            <a:ext cx="8610600" cy="1293028"/>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118</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77333" y="2194560"/>
            <a:ext cx="5816600" cy="4024125"/>
          </a:xfrm>
        </p:spPr>
        <p:txBody>
          <a:bodyPr>
            <a:normAutofit/>
          </a:bodyPr>
          <a:lstStyle/>
          <a:p>
            <a:pPr marL="0" indent="0">
              <a:buNone/>
            </a:pPr>
            <a:r>
              <a:rPr lang="en-US" b="1" dirty="0"/>
              <a:t>The coil head must properly wick e-liquid as you’re vaping and stop when you’re not.  </a:t>
            </a:r>
          </a:p>
          <a:p>
            <a:pPr marL="0" indent="0">
              <a:buNone/>
            </a:pPr>
            <a:endParaRPr lang="en-US" b="1" dirty="0"/>
          </a:p>
          <a:p>
            <a:pPr marL="0" indent="0">
              <a:buNone/>
            </a:pPr>
            <a:r>
              <a:rPr lang="en-US" b="1" dirty="0"/>
              <a:t>This was easier in the past when there were less liquid types and vaping styles. </a:t>
            </a:r>
          </a:p>
          <a:p>
            <a:pPr marL="0" indent="0">
              <a:buNone/>
            </a:pPr>
            <a:endParaRPr lang="en-US" b="1" dirty="0"/>
          </a:p>
          <a:p>
            <a:pPr marL="0" indent="0">
              <a:buNone/>
            </a:pPr>
            <a:r>
              <a:rPr lang="en-US" b="1" dirty="0"/>
              <a:t>This becomes more of a challenge with multiple liquid types and vaping styles.</a:t>
            </a:r>
            <a:endParaRPr lang="en-US" dirty="0"/>
          </a:p>
        </p:txBody>
      </p:sp>
      <p:pic>
        <p:nvPicPr>
          <p:cNvPr id="8" name="Picture 7">
            <a:extLst>
              <a:ext uri="{FF2B5EF4-FFF2-40B4-BE49-F238E27FC236}">
                <a16:creationId xmlns:a16="http://schemas.microsoft.com/office/drawing/2014/main" id="{BD471ACC-F38E-4D08-ADA2-DD4B87D0F6F6}"/>
              </a:ext>
            </a:extLst>
          </p:cNvPr>
          <p:cNvPicPr>
            <a:picLocks noChangeAspect="1"/>
          </p:cNvPicPr>
          <p:nvPr/>
        </p:nvPicPr>
        <p:blipFill>
          <a:blip r:embed="rId2"/>
          <a:stretch>
            <a:fillRect/>
          </a:stretch>
        </p:blipFill>
        <p:spPr>
          <a:xfrm>
            <a:off x="6989211" y="2272748"/>
            <a:ext cx="4512777" cy="3639337"/>
          </a:xfrm>
          <a:prstGeom prst="rect">
            <a:avLst/>
          </a:prstGeom>
        </p:spPr>
      </p:pic>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1372179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3004782" y="302573"/>
            <a:ext cx="8610600" cy="1293028"/>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119</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464024" y="1269242"/>
            <a:ext cx="11151358" cy="5086603"/>
          </a:xfrm>
        </p:spPr>
        <p:txBody>
          <a:bodyPr>
            <a:normAutofit fontScale="85000" lnSpcReduction="20000"/>
          </a:bodyPr>
          <a:lstStyle/>
          <a:p>
            <a:pPr marL="0" indent="0">
              <a:buNone/>
            </a:pPr>
            <a:r>
              <a:rPr lang="en-US" sz="2800" b="1" dirty="0"/>
              <a:t>Factors that will affect your vape:</a:t>
            </a:r>
          </a:p>
          <a:p>
            <a:pPr marL="0" indent="0">
              <a:buNone/>
            </a:pPr>
            <a:endParaRPr lang="en-US" b="1" dirty="0"/>
          </a:p>
          <a:p>
            <a:r>
              <a:rPr lang="en-US" dirty="0"/>
              <a:t>Liquid</a:t>
            </a:r>
          </a:p>
          <a:p>
            <a:pPr lvl="1"/>
            <a:r>
              <a:rPr lang="en-US" dirty="0"/>
              <a:t>Viscosity - PG/VG Ratio</a:t>
            </a:r>
          </a:p>
          <a:p>
            <a:pPr lvl="1"/>
            <a:r>
              <a:rPr lang="en-US" dirty="0"/>
              <a:t>Sweeteners</a:t>
            </a:r>
          </a:p>
          <a:p>
            <a:r>
              <a:rPr lang="en-US" dirty="0"/>
              <a:t>Draw strength</a:t>
            </a:r>
          </a:p>
          <a:p>
            <a:r>
              <a:rPr lang="en-US" dirty="0"/>
              <a:t>Air flow setting</a:t>
            </a:r>
          </a:p>
          <a:p>
            <a:r>
              <a:rPr lang="en-US" dirty="0"/>
              <a:t>Coil</a:t>
            </a:r>
          </a:p>
          <a:p>
            <a:pPr lvl="1"/>
            <a:r>
              <a:rPr lang="en-US" dirty="0"/>
              <a:t>Hole size</a:t>
            </a:r>
          </a:p>
          <a:p>
            <a:pPr lvl="1"/>
            <a:r>
              <a:rPr lang="en-US" dirty="0"/>
              <a:t>Wicking material density</a:t>
            </a:r>
          </a:p>
          <a:p>
            <a:pPr lvl="1"/>
            <a:r>
              <a:rPr lang="en-US" dirty="0"/>
              <a:t>Resistance</a:t>
            </a:r>
          </a:p>
          <a:p>
            <a:r>
              <a:rPr lang="en-US" dirty="0"/>
              <a:t>Weather</a:t>
            </a:r>
          </a:p>
          <a:p>
            <a:pPr lvl="1"/>
            <a:r>
              <a:rPr lang="en-US" dirty="0"/>
              <a:t>Temperature</a:t>
            </a:r>
          </a:p>
          <a:p>
            <a:pPr lvl="1"/>
            <a:r>
              <a:rPr lang="en-US" dirty="0"/>
              <a:t>Air pressure</a:t>
            </a:r>
          </a:p>
          <a:p>
            <a:r>
              <a:rPr lang="en-US" dirty="0"/>
              <a:t>Device</a:t>
            </a:r>
          </a:p>
          <a:p>
            <a:pPr lvl="1"/>
            <a:r>
              <a:rPr lang="en-US" dirty="0"/>
              <a:t>Wattage setting</a:t>
            </a:r>
          </a:p>
          <a:p>
            <a:pPr lvl="1"/>
            <a:r>
              <a:rPr lang="en-US" dirty="0"/>
              <a:t>Wattage accuracy</a:t>
            </a:r>
          </a:p>
          <a:p>
            <a:pPr marL="0" indent="0">
              <a:buNone/>
            </a:pPr>
            <a:endParaRPr lang="en-US" b="1" dirty="0"/>
          </a:p>
          <a:p>
            <a:endParaRPr lang="en-US" b="1" dirty="0"/>
          </a:p>
          <a:p>
            <a:pPr lvl="1"/>
            <a:endParaRPr lang="en-US" b="1" dirty="0"/>
          </a:p>
          <a:p>
            <a:endParaRPr lang="en-US" b="1"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28591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What is vaping?</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In the context of this show and information provided, vaping is the act of using an “EVP” or “E-liquid Vaping Product”. </a:t>
            </a:r>
          </a:p>
          <a:p>
            <a:endParaRPr lang="en-US" dirty="0"/>
          </a:p>
          <a:p>
            <a:pPr marL="0" indent="0">
              <a:buNone/>
            </a:pPr>
            <a:r>
              <a:rPr lang="en-US" dirty="0"/>
              <a:t>The E-liquid may or may not contain nicotine.</a:t>
            </a:r>
          </a:p>
        </p:txBody>
      </p:sp>
      <p:sp>
        <p:nvSpPr>
          <p:cNvPr id="4" name="Date Placeholder 3">
            <a:extLst>
              <a:ext uri="{FF2B5EF4-FFF2-40B4-BE49-F238E27FC236}">
                <a16:creationId xmlns:a16="http://schemas.microsoft.com/office/drawing/2014/main" id="{DBCDBC9B-25FF-46C8-96D6-9CF1C0A07C2D}"/>
              </a:ext>
            </a:extLst>
          </p:cNvPr>
          <p:cNvSpPr>
            <a:spLocks noGrp="1"/>
          </p:cNvSpPr>
          <p:nvPr>
            <p:ph type="dt" sz="half" idx="10"/>
          </p:nvPr>
        </p:nvSpPr>
        <p:spPr/>
        <p:txBody>
          <a:bodyPr/>
          <a:lstStyle/>
          <a:p>
            <a:fld id="{CE042FDB-300D-4292-848C-E38A34B122B9}" type="datetime1">
              <a:rPr lang="en-US" smtClean="0"/>
              <a:t>7/22/2020</a:t>
            </a:fld>
            <a:endParaRPr lang="en-US" dirty="0"/>
          </a:p>
        </p:txBody>
      </p:sp>
      <p:sp>
        <p:nvSpPr>
          <p:cNvPr id="5" name="Slide Number Placeholder 4">
            <a:extLst>
              <a:ext uri="{FF2B5EF4-FFF2-40B4-BE49-F238E27FC236}">
                <a16:creationId xmlns:a16="http://schemas.microsoft.com/office/drawing/2014/main" id="{22ED10E5-5403-41ED-AEFD-51A2245E001B}"/>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Footer Placeholder 5">
            <a:extLst>
              <a:ext uri="{FF2B5EF4-FFF2-40B4-BE49-F238E27FC236}">
                <a16:creationId xmlns:a16="http://schemas.microsoft.com/office/drawing/2014/main" id="{C02F4090-52DB-4A88-8133-A9A49E90A5F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2413703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64373"/>
            <a:ext cx="8610600" cy="1293028"/>
          </a:xfrm>
        </p:spPr>
        <p:txBody>
          <a:bodyPr>
            <a:normAutofit/>
          </a:bodyPr>
          <a:lstStyle/>
          <a:p>
            <a:r>
              <a:rPr lang="en-US"/>
              <a:t>Troubleshooting</a:t>
            </a:r>
            <a:endParaRPr lang="en-US" dirty="0"/>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120</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77332" y="2194560"/>
            <a:ext cx="10322763" cy="4024125"/>
          </a:xfrm>
        </p:spPr>
        <p:txBody>
          <a:bodyPr>
            <a:normAutofit/>
          </a:bodyPr>
          <a:lstStyle/>
          <a:p>
            <a:pPr marL="0" indent="0">
              <a:buNone/>
            </a:pPr>
            <a:r>
              <a:rPr lang="en-US" sz="2800" b="1" dirty="0"/>
              <a:t>Primary issues you will experience…</a:t>
            </a:r>
          </a:p>
          <a:p>
            <a:pPr marL="0" indent="0">
              <a:buNone/>
            </a:pPr>
            <a:endParaRPr lang="en-US" b="1" dirty="0"/>
          </a:p>
          <a:p>
            <a:r>
              <a:rPr lang="en-US" b="1" dirty="0"/>
              <a:t>Flooding/Gurgling</a:t>
            </a:r>
          </a:p>
          <a:p>
            <a:r>
              <a:rPr lang="en-US" b="1" dirty="0"/>
              <a:t>Bad/Poor Taste</a:t>
            </a:r>
          </a:p>
          <a:p>
            <a:r>
              <a:rPr lang="en-US" b="1" dirty="0"/>
              <a:t>Burnt/Dry Taste</a:t>
            </a:r>
          </a:p>
          <a:p>
            <a:r>
              <a:rPr lang="en-US" b="1" dirty="0"/>
              <a:t>Condensation</a:t>
            </a:r>
            <a:endParaRPr lang="en-US" dirty="0"/>
          </a:p>
          <a:p>
            <a:r>
              <a:rPr lang="en-US" b="1" dirty="0"/>
              <a:t>Leaking</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13310823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121</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FLOODING &amp; GURGLING</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When there is too much liquid in the coil.</a:t>
            </a:r>
          </a:p>
          <a:p>
            <a:pPr marL="0" indent="0">
              <a:buNone/>
            </a:pPr>
            <a:r>
              <a:rPr lang="en-US" sz="2100" dirty="0"/>
              <a:t>You vape and the draw is not smooth.  You sense the air path is partially blocked by liquid and air has to bubble through it.  If you take a strong draw you may get liquid in your mouth.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14060746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122</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77500" lnSpcReduction="20000"/>
          </a:bodyPr>
          <a:lstStyle/>
          <a:p>
            <a:pPr marL="0" indent="0">
              <a:buNone/>
            </a:pPr>
            <a:r>
              <a:rPr lang="en-US" sz="2800" b="1" dirty="0"/>
              <a:t>FLOODING &amp; GURGLING</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Over-priming.</a:t>
            </a:r>
          </a:p>
          <a:p>
            <a:r>
              <a:rPr lang="en-US" sz="2100" dirty="0"/>
              <a:t>Top filling.</a:t>
            </a:r>
          </a:p>
          <a:p>
            <a:r>
              <a:rPr lang="en-US" sz="2100" dirty="0"/>
              <a:t>Liquid is too thin for the coil.</a:t>
            </a:r>
          </a:p>
          <a:p>
            <a:r>
              <a:rPr lang="en-US" sz="2100" dirty="0"/>
              <a:t>Air flow setting is too tight.</a:t>
            </a:r>
          </a:p>
          <a:p>
            <a:r>
              <a:rPr lang="en-US" sz="2100" dirty="0"/>
              <a:t>Draw is too hard.</a:t>
            </a:r>
          </a:p>
          <a:p>
            <a:r>
              <a:rPr lang="en-US" sz="2100" dirty="0"/>
              <a:t>Coil is at end of life.</a:t>
            </a:r>
          </a:p>
          <a:p>
            <a:r>
              <a:rPr lang="en-US" sz="2100" dirty="0"/>
              <a:t>Flying.</a:t>
            </a:r>
          </a:p>
          <a:p>
            <a:r>
              <a:rPr lang="en-US" sz="2100" dirty="0"/>
              <a:t>Weather.</a:t>
            </a:r>
          </a:p>
          <a:p>
            <a:r>
              <a:rPr lang="en-US" sz="2100" dirty="0"/>
              <a:t>Chain vaping.</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41450681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123</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FLOODING &amp; GURGLING</a:t>
            </a:r>
          </a:p>
          <a:p>
            <a:pPr marL="0" indent="0">
              <a:buNone/>
            </a:pPr>
            <a:endParaRPr lang="en-US" sz="2800" b="1" dirty="0"/>
          </a:p>
          <a:p>
            <a:pPr marL="0" indent="0">
              <a:buNone/>
            </a:pPr>
            <a:r>
              <a:rPr lang="en-US" sz="2100" dirty="0"/>
              <a:t>WHAT COULD SOLVE IT?</a:t>
            </a:r>
          </a:p>
          <a:p>
            <a:pPr marL="0" indent="0">
              <a:buNone/>
            </a:pPr>
            <a:endParaRPr lang="en-US" sz="2100" dirty="0"/>
          </a:p>
          <a:p>
            <a:r>
              <a:rPr lang="en-US" sz="2100" dirty="0"/>
              <a:t>“Blow Up” method.</a:t>
            </a:r>
          </a:p>
          <a:p>
            <a:r>
              <a:rPr lang="en-US" sz="2100" dirty="0"/>
              <a:t>“The Power Of Christ Compels You” method. </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7667905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124</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FLOODING &amp; GURGLING</a:t>
            </a:r>
          </a:p>
          <a:p>
            <a:pPr marL="0" indent="0">
              <a:buNone/>
            </a:pPr>
            <a:endParaRPr lang="en-US" sz="2800" b="1" dirty="0"/>
          </a:p>
          <a:p>
            <a:pPr marL="0" indent="0">
              <a:buNone/>
            </a:pPr>
            <a:r>
              <a:rPr lang="en-US" sz="2100" dirty="0"/>
              <a:t>WHAT COULD PREVENT IT?</a:t>
            </a:r>
          </a:p>
          <a:p>
            <a:pPr marL="0" indent="0">
              <a:buNone/>
            </a:pPr>
            <a:endParaRPr lang="en-US" sz="2100" dirty="0"/>
          </a:p>
          <a:p>
            <a:r>
              <a:rPr lang="en-US" sz="2100" dirty="0"/>
              <a:t>Only prime with enough liquid to wet, but not soak the wicking material.</a:t>
            </a:r>
          </a:p>
          <a:p>
            <a:r>
              <a:rPr lang="en-US" sz="2100" dirty="0"/>
              <a:t>When top filling, do it as quickly as possible.  Do not leave the top open longer than needed.</a:t>
            </a:r>
          </a:p>
          <a:p>
            <a:r>
              <a:rPr lang="en-US" sz="2100" dirty="0"/>
              <a:t>Try loosening the airflow.</a:t>
            </a:r>
          </a:p>
          <a:p>
            <a:r>
              <a:rPr lang="en-US" sz="2100" dirty="0"/>
              <a:t>Try not drawing as hard.</a:t>
            </a:r>
          </a:p>
          <a:p>
            <a:r>
              <a:rPr lang="en-US" sz="2100" dirty="0"/>
              <a:t>Try a thicker liquid.</a:t>
            </a:r>
          </a:p>
          <a:p>
            <a:r>
              <a:rPr lang="en-US" sz="2100" dirty="0"/>
              <a:t>If possible, reduce liquid flow control.</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9562342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125</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BAD OR POOR TASTE (NOT BURNT) </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You notice the flavor of your liquid is changing and is not as enjoyable as you remembered.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42285773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126</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BAD OR POOR TASTE (NOT BURNT) </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Coil is at end of life.</a:t>
            </a:r>
          </a:p>
          <a:p>
            <a:r>
              <a:rPr lang="en-US" sz="2100" dirty="0"/>
              <a:t>Build up on the coil.</a:t>
            </a:r>
          </a:p>
          <a:p>
            <a:r>
              <a:rPr lang="en-US" sz="2100" dirty="0"/>
              <a:t>Vaper’s Tongue.</a:t>
            </a:r>
          </a:p>
          <a:p>
            <a:r>
              <a:rPr lang="en-US" sz="2100" dirty="0"/>
              <a:t>Liquid is designed for more power/heat.</a:t>
            </a:r>
          </a:p>
          <a:p>
            <a:r>
              <a:rPr lang="en-US" sz="2100" dirty="0"/>
              <a:t>Wattage is not high enough.</a:t>
            </a:r>
          </a:p>
          <a:p>
            <a:r>
              <a:rPr lang="en-US" sz="2100" dirty="0"/>
              <a:t>You just started vaping.</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16526325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127</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lnSpcReduction="10000"/>
          </a:bodyPr>
          <a:lstStyle/>
          <a:p>
            <a:pPr marL="0" indent="0">
              <a:buNone/>
            </a:pPr>
            <a:r>
              <a:rPr lang="en-US" sz="2800" b="1" dirty="0"/>
              <a:t>BAD OR POOR TASTE (NOT BURNT) </a:t>
            </a:r>
          </a:p>
          <a:p>
            <a:pPr marL="0" indent="0">
              <a:buNone/>
            </a:pPr>
            <a:endParaRPr lang="en-US" sz="2800" b="1" dirty="0"/>
          </a:p>
          <a:p>
            <a:pPr marL="0" indent="0">
              <a:buNone/>
            </a:pPr>
            <a:r>
              <a:rPr lang="en-US" sz="2100" dirty="0"/>
              <a:t>How to solve it?</a:t>
            </a:r>
          </a:p>
          <a:p>
            <a:pPr marL="0" indent="0">
              <a:buNone/>
            </a:pPr>
            <a:endParaRPr lang="en-US" sz="2100" dirty="0"/>
          </a:p>
          <a:p>
            <a:r>
              <a:rPr lang="en-US" sz="2100" dirty="0"/>
              <a:t>Switch up the liquid flavors you vape. </a:t>
            </a:r>
          </a:p>
          <a:p>
            <a:r>
              <a:rPr lang="en-US" sz="2100" dirty="0"/>
              <a:t>Try liquids with less sweetener.</a:t>
            </a:r>
          </a:p>
          <a:p>
            <a:r>
              <a:rPr lang="en-US" sz="2100" dirty="0"/>
              <a:t>Try liquids with higher PG content.  </a:t>
            </a:r>
          </a:p>
          <a:p>
            <a:r>
              <a:rPr lang="en-US" sz="2100" dirty="0"/>
              <a:t>Don’t be cheap… change your coil!  Even if you change your coil EVERY DAY, it’s STILL cheaper than smoking!</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7795313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128</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BURNT OR DRY TASTE</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When the coil isn’t getting enough liquid.</a:t>
            </a:r>
          </a:p>
          <a:p>
            <a:pPr marL="0" indent="0">
              <a:buNone/>
            </a:pPr>
            <a:r>
              <a:rPr lang="en-US" sz="2100" dirty="0"/>
              <a:t>You will notice a dry or burnt taste.  What you are tasting is the wicking material burning because there is not enough liquid saturating it.</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40752399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129</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lnSpcReduction="10000"/>
          </a:bodyPr>
          <a:lstStyle/>
          <a:p>
            <a:pPr marL="0" indent="0">
              <a:buNone/>
            </a:pPr>
            <a:r>
              <a:rPr lang="en-US" sz="2800" b="1" dirty="0"/>
              <a:t>BURNT OR DRY TASTE</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Not priming properly or enough.</a:t>
            </a:r>
          </a:p>
          <a:p>
            <a:r>
              <a:rPr lang="en-US" sz="2100" dirty="0"/>
              <a:t>Liquid is too thick for the coil. </a:t>
            </a:r>
          </a:p>
          <a:p>
            <a:r>
              <a:rPr lang="en-US" sz="2100" dirty="0"/>
              <a:t>Airflow is not tight enough. </a:t>
            </a:r>
          </a:p>
          <a:p>
            <a:r>
              <a:rPr lang="en-US" sz="2100" dirty="0"/>
              <a:t>Draw is not hard enough.</a:t>
            </a:r>
          </a:p>
          <a:p>
            <a:r>
              <a:rPr lang="en-US" sz="2100" dirty="0"/>
              <a:t>Wattage setting is too high.</a:t>
            </a:r>
          </a:p>
          <a:p>
            <a:r>
              <a:rPr lang="en-US" sz="2100" dirty="0"/>
              <a:t>Coil is at end of life. </a:t>
            </a:r>
          </a:p>
          <a:p>
            <a:r>
              <a:rPr lang="en-US" sz="2100" dirty="0"/>
              <a:t>Chain vaping. </a:t>
            </a:r>
          </a:p>
          <a:p>
            <a:endParaRPr lang="en-US" sz="2100"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91277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So you want to switch to vaping!</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Decide on your direction:</a:t>
            </a:r>
          </a:p>
          <a:p>
            <a:pPr lvl="1"/>
            <a:r>
              <a:rPr lang="en-US" dirty="0"/>
              <a:t>Open vs. closed system.</a:t>
            </a:r>
          </a:p>
          <a:p>
            <a:pPr lvl="1"/>
            <a:r>
              <a:rPr lang="en-US" dirty="0"/>
              <a:t>Large vs. small device.</a:t>
            </a:r>
          </a:p>
          <a:p>
            <a:pPr lvl="1"/>
            <a:r>
              <a:rPr lang="en-US" dirty="0"/>
              <a:t>Internal vs. removeable batteries.</a:t>
            </a:r>
          </a:p>
          <a:p>
            <a:pPr lvl="1"/>
            <a:r>
              <a:rPr lang="en-US" dirty="0"/>
              <a:t>All-In-One (AIO) vs. Traditional (510).</a:t>
            </a:r>
          </a:p>
          <a:p>
            <a:pPr lvl="1"/>
            <a:r>
              <a:rPr lang="en-US" dirty="0"/>
              <a:t>E-Liquid Types.</a:t>
            </a:r>
          </a:p>
        </p:txBody>
      </p:sp>
      <p:sp>
        <p:nvSpPr>
          <p:cNvPr id="4" name="Date Placeholder 3">
            <a:extLst>
              <a:ext uri="{FF2B5EF4-FFF2-40B4-BE49-F238E27FC236}">
                <a16:creationId xmlns:a16="http://schemas.microsoft.com/office/drawing/2014/main" id="{E54E9BFB-DBCC-4C8D-9EBC-D068AE5B2C34}"/>
              </a:ext>
            </a:extLst>
          </p:cNvPr>
          <p:cNvSpPr>
            <a:spLocks noGrp="1"/>
          </p:cNvSpPr>
          <p:nvPr>
            <p:ph type="dt" sz="half" idx="10"/>
          </p:nvPr>
        </p:nvSpPr>
        <p:spPr/>
        <p:txBody>
          <a:bodyPr/>
          <a:lstStyle/>
          <a:p>
            <a:fld id="{B27FF15B-C00B-46F8-BCFD-E6711A7C8BC2}" type="datetime1">
              <a:rPr lang="en-US" smtClean="0"/>
              <a:t>7/22/2020</a:t>
            </a:fld>
            <a:endParaRPr lang="en-US" dirty="0"/>
          </a:p>
        </p:txBody>
      </p:sp>
      <p:sp>
        <p:nvSpPr>
          <p:cNvPr id="5" name="Slide Number Placeholder 4">
            <a:extLst>
              <a:ext uri="{FF2B5EF4-FFF2-40B4-BE49-F238E27FC236}">
                <a16:creationId xmlns:a16="http://schemas.microsoft.com/office/drawing/2014/main" id="{DF0F9E2E-8208-48FB-95FA-26640E02E130}"/>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6" name="Footer Placeholder 5">
            <a:extLst>
              <a:ext uri="{FF2B5EF4-FFF2-40B4-BE49-F238E27FC236}">
                <a16:creationId xmlns:a16="http://schemas.microsoft.com/office/drawing/2014/main" id="{4A506F5D-6214-436F-9700-CA831071E25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3105752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130</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a:bodyPr>
          <a:lstStyle/>
          <a:p>
            <a:pPr marL="0" indent="0">
              <a:buNone/>
            </a:pPr>
            <a:r>
              <a:rPr lang="en-US" sz="2800" b="1" dirty="0"/>
              <a:t>BURNT OR DRY TASTE</a:t>
            </a:r>
          </a:p>
          <a:p>
            <a:pPr marL="0" indent="0">
              <a:buNone/>
            </a:pPr>
            <a:endParaRPr lang="en-US" sz="2800" b="1" dirty="0"/>
          </a:p>
          <a:p>
            <a:pPr marL="0" indent="0">
              <a:buNone/>
            </a:pPr>
            <a:r>
              <a:rPr lang="en-US" sz="2100" dirty="0"/>
              <a:t>WHAT COULD SOLVE IT?</a:t>
            </a:r>
          </a:p>
          <a:p>
            <a:pPr marL="0" indent="0">
              <a:buNone/>
            </a:pPr>
            <a:endParaRPr lang="en-US" sz="2100" dirty="0"/>
          </a:p>
          <a:p>
            <a:pPr marL="0" indent="0">
              <a:buNone/>
            </a:pPr>
            <a:r>
              <a:rPr lang="en-US" sz="2100" dirty="0"/>
              <a:t>Note that once the wicking material is burnt, it’s burnt.  There is no recovering from a badly burned coil.  If that’s the case, the only solution is to change your coil. </a:t>
            </a:r>
          </a:p>
          <a:p>
            <a:pPr marL="0" indent="0">
              <a:buNone/>
            </a:pPr>
            <a:endParaRPr lang="en-US" sz="2100" dirty="0"/>
          </a:p>
          <a:p>
            <a:pPr marL="0" indent="0">
              <a:buNone/>
            </a:pPr>
            <a:r>
              <a:rPr lang="en-US" sz="2100" dirty="0"/>
              <a:t>If it’s not badly burned, this may recover it…</a:t>
            </a:r>
          </a:p>
          <a:p>
            <a:pPr marL="0" indent="0">
              <a:buNone/>
            </a:pPr>
            <a:endParaRPr lang="en-US" sz="2100" dirty="0"/>
          </a:p>
          <a:p>
            <a:r>
              <a:rPr lang="en-US" sz="2100" dirty="0"/>
              <a:t>“Unpowered Puff” method.</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34666616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131</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BURNT OR DRY TASTE</a:t>
            </a:r>
          </a:p>
          <a:p>
            <a:pPr marL="0" indent="0">
              <a:buNone/>
            </a:pPr>
            <a:endParaRPr lang="en-US" sz="2800" b="1" dirty="0"/>
          </a:p>
          <a:p>
            <a:pPr marL="0" indent="0">
              <a:buNone/>
            </a:pPr>
            <a:r>
              <a:rPr lang="en-US" sz="2100" dirty="0"/>
              <a:t>WHAT COULD PREVENT IT?</a:t>
            </a:r>
          </a:p>
          <a:p>
            <a:pPr marL="0" indent="0">
              <a:buNone/>
            </a:pPr>
            <a:endParaRPr lang="en-US" sz="2100" dirty="0"/>
          </a:p>
          <a:p>
            <a:r>
              <a:rPr lang="en-US" sz="2100" dirty="0"/>
              <a:t>Dry lowering your wattage – refer to the coil’s wattage recommendations. </a:t>
            </a:r>
          </a:p>
          <a:p>
            <a:r>
              <a:rPr lang="en-US" sz="2100" dirty="0"/>
              <a:t>Try tightening your airflow. </a:t>
            </a:r>
          </a:p>
          <a:p>
            <a:r>
              <a:rPr lang="en-US" sz="2100" dirty="0"/>
              <a:t>Try increasing your draw strength. </a:t>
            </a:r>
          </a:p>
          <a:p>
            <a:r>
              <a:rPr lang="en-US" sz="2100" dirty="0"/>
              <a:t>Try a thinner liquid.</a:t>
            </a:r>
          </a:p>
          <a:p>
            <a:endParaRPr lang="en-US" sz="21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9053708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132</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a:bodyPr>
          <a:lstStyle/>
          <a:p>
            <a:pPr marL="0" indent="0">
              <a:buNone/>
            </a:pPr>
            <a:r>
              <a:rPr lang="en-US" sz="2800" b="1" dirty="0"/>
              <a:t>CONDENSATION</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When you stop vaping, some vapor may remain in the coil chamber, the air shaft, and your mouthpiece.  This vapor will condense back into a liquid.  That liquid has to go somewhere.  This can produce gurgling and flooding, perceived liquid in your mouth, perceived leaking around or under the atomizer and onto your device. </a:t>
            </a:r>
          </a:p>
          <a:p>
            <a:pPr marL="0" indent="0">
              <a:buNone/>
            </a:pPr>
            <a:endParaRPr lang="en-US" sz="2100" dirty="0"/>
          </a:p>
          <a:p>
            <a:pPr marL="0" indent="0">
              <a:buNone/>
            </a:pPr>
            <a:r>
              <a:rPr lang="en-US" sz="2100" dirty="0"/>
              <a:t>I use the term “perceived” because condensation is sometimes confused with leaking.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3217888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133</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CONDENSATION</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A good vape – Huh??</a:t>
            </a:r>
          </a:p>
          <a:p>
            <a:r>
              <a:rPr lang="en-US" sz="2100" dirty="0"/>
              <a:t>Narrow bore air shafts and mouthpieces.</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0807307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134</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CONDENSATION</a:t>
            </a:r>
          </a:p>
          <a:p>
            <a:pPr marL="0" indent="0">
              <a:buNone/>
            </a:pPr>
            <a:endParaRPr lang="en-US" sz="2800" b="1" dirty="0"/>
          </a:p>
          <a:p>
            <a:pPr marL="0" indent="0">
              <a:buNone/>
            </a:pPr>
            <a:r>
              <a:rPr lang="en-US" sz="2100" dirty="0"/>
              <a:t>WHAT COULD SOLVE IT?</a:t>
            </a:r>
          </a:p>
          <a:p>
            <a:pPr marL="0" indent="0">
              <a:buNone/>
            </a:pPr>
            <a:endParaRPr lang="en-US" sz="2100" dirty="0"/>
          </a:p>
          <a:p>
            <a:r>
              <a:rPr lang="en-US" sz="2100" dirty="0"/>
              <a:t>“Blow Up” method.</a:t>
            </a:r>
          </a:p>
          <a:p>
            <a:r>
              <a:rPr lang="en-US" sz="2100" dirty="0"/>
              <a:t>The “Power Of Christ Compels You” method.</a:t>
            </a:r>
          </a:p>
          <a:p>
            <a:r>
              <a:rPr lang="en-US" sz="2100" dirty="0"/>
              <a:t>The “Vapor Towel” method. </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14814419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135</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CONDENSATION</a:t>
            </a:r>
          </a:p>
          <a:p>
            <a:pPr marL="0" indent="0">
              <a:buNone/>
            </a:pPr>
            <a:endParaRPr lang="en-US" sz="2800" b="1" dirty="0"/>
          </a:p>
          <a:p>
            <a:pPr marL="0" indent="0">
              <a:buNone/>
            </a:pPr>
            <a:r>
              <a:rPr lang="en-US" sz="2100" dirty="0"/>
              <a:t>WHAT COULD PREVENT IT?</a:t>
            </a:r>
          </a:p>
          <a:p>
            <a:pPr marL="0" indent="0">
              <a:buNone/>
            </a:pPr>
            <a:endParaRPr lang="en-US" sz="2100" dirty="0"/>
          </a:p>
          <a:p>
            <a:r>
              <a:rPr lang="en-US" sz="2100" dirty="0"/>
              <a:t>Try continuing your vape AFTER you release the fire button.  This will decrease the amount of vapor left in the atomizer that will condense back into a liquid. </a:t>
            </a:r>
          </a:p>
          <a:p>
            <a:r>
              <a:rPr lang="en-US" sz="2100" dirty="0"/>
              <a:t>Take an unpowered puff after you vape.</a:t>
            </a:r>
          </a:p>
          <a:p>
            <a:r>
              <a:rPr lang="en-US" sz="2100" dirty="0"/>
              <a:t>Keep things clean.  Spend a little time with some “vapor towel” cleaning</a:t>
            </a:r>
          </a:p>
          <a:p>
            <a:pPr lvl="1"/>
            <a:r>
              <a:rPr lang="en-US" sz="1900" dirty="0"/>
              <a:t>The mouthpiece and underneath it. </a:t>
            </a:r>
          </a:p>
          <a:p>
            <a:pPr lvl="1"/>
            <a:r>
              <a:rPr lang="en-US" sz="1900" dirty="0"/>
              <a:t>The shaft leading up to the mouthpiece. </a:t>
            </a:r>
          </a:p>
          <a:p>
            <a:pPr lvl="1"/>
            <a:r>
              <a:rPr lang="en-US" sz="1900" dirty="0"/>
              <a:t>Around and under your atomizer. </a:t>
            </a:r>
          </a:p>
          <a:p>
            <a:pPr lvl="1"/>
            <a:r>
              <a:rPr lang="en-US" sz="1900" dirty="0"/>
              <a:t>The air flow ring. </a:t>
            </a:r>
            <a:endParaRPr lang="en-US" sz="21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504234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136</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LEAKING</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Leaking is different from condensation build up.  If your atomizer is leaking, it will leak all the liquid out from either the top or the bottom.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6310290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137</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LEAKING</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Damaged seals/</a:t>
            </a:r>
            <a:r>
              <a:rPr lang="en-US" sz="2100" dirty="0" err="1"/>
              <a:t>o-rings</a:t>
            </a:r>
            <a:r>
              <a:rPr lang="en-US" sz="2100" dirty="0"/>
              <a:t>.</a:t>
            </a:r>
          </a:p>
          <a:p>
            <a:r>
              <a:rPr lang="en-US" sz="2100" dirty="0"/>
              <a:t>Missing </a:t>
            </a:r>
            <a:r>
              <a:rPr lang="en-US" sz="2100" dirty="0" err="1"/>
              <a:t>o-rings</a:t>
            </a:r>
            <a:r>
              <a:rPr lang="en-US" sz="2100" dirty="0"/>
              <a:t>.</a:t>
            </a:r>
          </a:p>
          <a:p>
            <a:r>
              <a:rPr lang="en-US" sz="2100" dirty="0"/>
              <a:t>Liquid is too thin for the coil. </a:t>
            </a:r>
          </a:p>
          <a:p>
            <a:r>
              <a:rPr lang="en-US" sz="2100" dirty="0"/>
              <a:t>Coil is at end of life. </a:t>
            </a:r>
          </a:p>
          <a:p>
            <a:r>
              <a:rPr lang="en-US" sz="2100" dirty="0"/>
              <a:t>Flying</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3615073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138</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LEAKING</a:t>
            </a:r>
          </a:p>
          <a:p>
            <a:pPr marL="0" indent="0">
              <a:buNone/>
            </a:pPr>
            <a:endParaRPr lang="en-US" sz="2800" b="1" dirty="0"/>
          </a:p>
          <a:p>
            <a:pPr marL="0" indent="0">
              <a:buNone/>
            </a:pPr>
            <a:r>
              <a:rPr lang="en-US" sz="2100" dirty="0"/>
              <a:t>WHAT COULD SOLVE IT?</a:t>
            </a:r>
          </a:p>
          <a:p>
            <a:pPr marL="0" indent="0">
              <a:buNone/>
            </a:pPr>
            <a:endParaRPr lang="en-US" sz="2100" dirty="0"/>
          </a:p>
          <a:p>
            <a:r>
              <a:rPr lang="en-US" sz="2100" dirty="0"/>
              <a:t>Verify all </a:t>
            </a:r>
            <a:r>
              <a:rPr lang="en-US" sz="2100" dirty="0" err="1"/>
              <a:t>o-rings</a:t>
            </a:r>
            <a:r>
              <a:rPr lang="en-US" sz="2100" dirty="0"/>
              <a:t> are in place and undamaged.</a:t>
            </a:r>
          </a:p>
          <a:p>
            <a:r>
              <a:rPr lang="en-US" sz="2100" dirty="0"/>
              <a:t>Replace any damaged </a:t>
            </a:r>
            <a:r>
              <a:rPr lang="en-US" sz="2100" dirty="0" err="1"/>
              <a:t>o-rings</a:t>
            </a:r>
            <a:r>
              <a:rPr lang="en-US" sz="2100" dirty="0"/>
              <a:t>.</a:t>
            </a:r>
          </a:p>
          <a:p>
            <a:r>
              <a:rPr lang="en-US" sz="2100" dirty="0"/>
              <a:t>Replace the coil. </a:t>
            </a:r>
          </a:p>
          <a:p>
            <a:r>
              <a:rPr lang="en-US" sz="2100" dirty="0"/>
              <a:t>Try a thicker e-liquid.</a:t>
            </a:r>
          </a:p>
          <a:p>
            <a:r>
              <a:rPr lang="en-US" sz="2100" dirty="0"/>
              <a:t>Try keeping the tank upright.</a:t>
            </a:r>
          </a:p>
          <a:p>
            <a:r>
              <a:rPr lang="en-US" sz="2100" dirty="0"/>
              <a:t>Do not leave unused tanks full of e-liquid for extended periods of time.</a:t>
            </a:r>
          </a:p>
          <a:p>
            <a:r>
              <a:rPr lang="en-US" sz="2100" dirty="0"/>
              <a:t>Replace the tank. </a:t>
            </a:r>
            <a:endParaRPr lang="en-US" sz="19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7287485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139</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355457"/>
          </a:xfrm>
        </p:spPr>
        <p:txBody>
          <a:bodyPr>
            <a:normAutofit fontScale="92500" lnSpcReduction="10000"/>
          </a:bodyPr>
          <a:lstStyle/>
          <a:p>
            <a:pPr marL="0" indent="0">
              <a:buNone/>
            </a:pPr>
            <a:r>
              <a:rPr lang="en-US" sz="2800" b="1" dirty="0"/>
              <a:t>TRAVELING/FLYING</a:t>
            </a:r>
          </a:p>
          <a:p>
            <a:pPr marL="0" indent="0">
              <a:buNone/>
            </a:pPr>
            <a:endParaRPr lang="en-US" sz="2800" b="1" dirty="0"/>
          </a:p>
          <a:p>
            <a:pPr marL="0" indent="0">
              <a:buNone/>
            </a:pPr>
            <a:r>
              <a:rPr lang="en-US" sz="2100" dirty="0"/>
              <a:t>Flying with your electronic cigarette gear can be easy if you know what to do. </a:t>
            </a:r>
          </a:p>
          <a:p>
            <a:pPr marL="0" indent="0">
              <a:buNone/>
            </a:pPr>
            <a:endParaRPr lang="en-US" sz="2100" dirty="0"/>
          </a:p>
          <a:p>
            <a:pPr marL="0" indent="0">
              <a:buNone/>
            </a:pPr>
            <a:r>
              <a:rPr lang="en-US" sz="2100" dirty="0"/>
              <a:t>This tutorial was created due to the numerous question we both receive about flying with your gear.   </a:t>
            </a:r>
          </a:p>
          <a:p>
            <a:pPr marL="0" indent="0">
              <a:buNone/>
            </a:pPr>
            <a:endParaRPr lang="en-US" sz="2100" dirty="0"/>
          </a:p>
          <a:p>
            <a:pPr marL="0" indent="0">
              <a:buNone/>
            </a:pPr>
            <a:r>
              <a:rPr lang="en-US" sz="2100" dirty="0"/>
              <a:t>Remember that vaping on a plane is illegal. </a:t>
            </a:r>
          </a:p>
          <a:p>
            <a:pPr marL="0" indent="0">
              <a:buNone/>
            </a:pPr>
            <a:endParaRPr lang="en-US" sz="2100" dirty="0"/>
          </a:p>
          <a:p>
            <a:pPr marL="0" indent="0">
              <a:buNone/>
            </a:pPr>
            <a:r>
              <a:rPr lang="en-US" sz="2100" b="1" dirty="0"/>
              <a:t>BE SMART when traveling with vape gear and DO NOT be the next main stream media news story about an issue with vape gear on a plane!                            </a:t>
            </a:r>
            <a:endParaRPr lang="en-US" sz="19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255942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0" y="1913860"/>
            <a:ext cx="10820400" cy="4304825"/>
          </a:xfrm>
        </p:spPr>
        <p:txBody>
          <a:bodyPr/>
          <a:lstStyle/>
          <a:p>
            <a:r>
              <a:rPr lang="en-US" dirty="0"/>
              <a:t>Open vs. Closed system</a:t>
            </a:r>
          </a:p>
          <a:p>
            <a:pPr lvl="1"/>
            <a:r>
              <a:rPr lang="en-US" dirty="0"/>
              <a:t>Open – Pros:</a:t>
            </a:r>
          </a:p>
          <a:p>
            <a:pPr lvl="2"/>
            <a:r>
              <a:rPr lang="en-US" dirty="0"/>
              <a:t>Cheaper.</a:t>
            </a:r>
          </a:p>
          <a:p>
            <a:pPr lvl="2"/>
            <a:r>
              <a:rPr lang="en-US" dirty="0"/>
              <a:t>More selection and choices.</a:t>
            </a:r>
          </a:p>
          <a:p>
            <a:pPr lvl="2"/>
            <a:r>
              <a:rPr lang="en-US" dirty="0"/>
              <a:t>More e-liquid choice.</a:t>
            </a:r>
          </a:p>
          <a:p>
            <a:pPr lvl="2"/>
            <a:r>
              <a:rPr lang="en-US" dirty="0"/>
              <a:t>More customization.</a:t>
            </a:r>
          </a:p>
          <a:p>
            <a:pPr lvl="2"/>
            <a:r>
              <a:rPr lang="en-US" dirty="0"/>
              <a:t>More availability in vape shops.</a:t>
            </a:r>
          </a:p>
          <a:p>
            <a:pPr lvl="1"/>
            <a:r>
              <a:rPr lang="en-US" dirty="0"/>
              <a:t>Open Cons: </a:t>
            </a:r>
          </a:p>
          <a:p>
            <a:pPr lvl="2"/>
            <a:r>
              <a:rPr lang="en-US" dirty="0"/>
              <a:t>Learning curve. </a:t>
            </a:r>
          </a:p>
          <a:p>
            <a:pPr lvl="2"/>
            <a:r>
              <a:rPr lang="en-US" dirty="0"/>
              <a:t>Troubleshooting.</a:t>
            </a:r>
          </a:p>
          <a:p>
            <a:pPr lvl="2"/>
            <a:r>
              <a:rPr lang="en-US" dirty="0"/>
              <a:t>Filling.</a:t>
            </a:r>
          </a:p>
          <a:p>
            <a:pPr lvl="2"/>
            <a:r>
              <a:rPr lang="en-US" dirty="0"/>
              <a:t>Match e-liquid to hardware.</a:t>
            </a:r>
          </a:p>
          <a:p>
            <a:pPr lvl="2"/>
            <a:r>
              <a:rPr lang="en-US" dirty="0"/>
              <a:t>Limited selection in c-stores.</a:t>
            </a:r>
          </a:p>
        </p:txBody>
      </p:sp>
      <p:sp>
        <p:nvSpPr>
          <p:cNvPr id="4" name="Date Placeholder 3">
            <a:extLst>
              <a:ext uri="{FF2B5EF4-FFF2-40B4-BE49-F238E27FC236}">
                <a16:creationId xmlns:a16="http://schemas.microsoft.com/office/drawing/2014/main" id="{117FAB85-8302-4348-B157-4939BA6DCFCF}"/>
              </a:ext>
            </a:extLst>
          </p:cNvPr>
          <p:cNvSpPr>
            <a:spLocks noGrp="1"/>
          </p:cNvSpPr>
          <p:nvPr>
            <p:ph type="dt" sz="half" idx="10"/>
          </p:nvPr>
        </p:nvSpPr>
        <p:spPr/>
        <p:txBody>
          <a:bodyPr/>
          <a:lstStyle/>
          <a:p>
            <a:fld id="{4C687D60-EF79-420F-924F-18AE59499BF9}" type="datetime1">
              <a:rPr lang="en-US" smtClean="0"/>
              <a:t>7/22/2020</a:t>
            </a:fld>
            <a:endParaRPr lang="en-US" dirty="0"/>
          </a:p>
        </p:txBody>
      </p:sp>
      <p:sp>
        <p:nvSpPr>
          <p:cNvPr id="5" name="Slide Number Placeholder 4">
            <a:extLst>
              <a:ext uri="{FF2B5EF4-FFF2-40B4-BE49-F238E27FC236}">
                <a16:creationId xmlns:a16="http://schemas.microsoft.com/office/drawing/2014/main" id="{E41D06D4-6AD6-4A9F-A039-F491567CE2B1}"/>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6" name="Footer Placeholder 5">
            <a:extLst>
              <a:ext uri="{FF2B5EF4-FFF2-40B4-BE49-F238E27FC236}">
                <a16:creationId xmlns:a16="http://schemas.microsoft.com/office/drawing/2014/main" id="{85E39D98-9D96-4ABF-A7E9-01434678C6E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9591179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140</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lnSpcReduction="10000"/>
          </a:bodyPr>
          <a:lstStyle/>
          <a:p>
            <a:pPr marL="0" indent="0">
              <a:buNone/>
            </a:pPr>
            <a:r>
              <a:rPr lang="en-US" sz="2800" b="1" dirty="0"/>
              <a:t>TRAVELING/FLYING</a:t>
            </a:r>
          </a:p>
          <a:p>
            <a:pPr marL="0" indent="0">
              <a:buNone/>
            </a:pPr>
            <a:endParaRPr lang="en-US" sz="2800" b="1" dirty="0"/>
          </a:p>
          <a:p>
            <a:pPr marL="0" indent="0">
              <a:buNone/>
            </a:pPr>
            <a:r>
              <a:rPr lang="en-US" sz="2100" dirty="0"/>
              <a:t>What you need to know…</a:t>
            </a:r>
          </a:p>
          <a:p>
            <a:pPr marL="0" indent="0">
              <a:buNone/>
            </a:pPr>
            <a:endParaRPr lang="en-US" sz="2100" dirty="0"/>
          </a:p>
          <a:p>
            <a:r>
              <a:rPr lang="en-US" sz="2100" dirty="0"/>
              <a:t>All lithium ion batteries must be in your carry on. </a:t>
            </a:r>
          </a:p>
          <a:p>
            <a:r>
              <a:rPr lang="en-US" sz="2100" dirty="0"/>
              <a:t>Pressure changes on the plane will affect your gear.</a:t>
            </a:r>
          </a:p>
          <a:p>
            <a:r>
              <a:rPr lang="en-US" sz="2100" dirty="0"/>
              <a:t>E-liquids count toward your allotted liquid amount: </a:t>
            </a:r>
          </a:p>
          <a:p>
            <a:pPr lvl="1"/>
            <a:r>
              <a:rPr lang="en-US" dirty="0"/>
              <a:t>You are allowed to bring a quart-sized bag of liquids, aerosols, gels, creams and pastes in your carry-on bag and through the checkpoint. These are limited to travel-sized containers that are 3.4 ounces (100 milliliters) or less per item.</a:t>
            </a:r>
            <a:endParaRPr lang="en-US" sz="17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7603212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141</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3800286"/>
          </a:xfrm>
        </p:spPr>
        <p:txBody>
          <a:bodyPr>
            <a:normAutofit lnSpcReduction="10000"/>
          </a:bodyPr>
          <a:lstStyle/>
          <a:p>
            <a:pPr marL="0" indent="0">
              <a:buNone/>
            </a:pPr>
            <a:r>
              <a:rPr lang="en-US" sz="2800" b="1" dirty="0"/>
              <a:t>TRAVELING/FLYING</a:t>
            </a:r>
          </a:p>
          <a:p>
            <a:pPr marL="0" indent="0">
              <a:buNone/>
            </a:pPr>
            <a:endParaRPr lang="en-US" sz="2800" b="1" dirty="0"/>
          </a:p>
          <a:p>
            <a:pPr marL="0" indent="0">
              <a:buNone/>
            </a:pPr>
            <a:r>
              <a:rPr lang="en-US" sz="2100" dirty="0"/>
              <a:t>How to prepare…</a:t>
            </a:r>
          </a:p>
          <a:p>
            <a:pPr marL="0" indent="0">
              <a:buNone/>
            </a:pPr>
            <a:endParaRPr lang="en-US" sz="2100" dirty="0"/>
          </a:p>
          <a:p>
            <a:r>
              <a:rPr lang="en-US" sz="1700" dirty="0"/>
              <a:t>Remove all batteries from user replaceable battery devices and store them safely in a battery box. </a:t>
            </a:r>
          </a:p>
          <a:p>
            <a:r>
              <a:rPr lang="en-US" sz="1700" dirty="0"/>
              <a:t>Turn off all devices with internal batteries. </a:t>
            </a:r>
          </a:p>
          <a:p>
            <a:r>
              <a:rPr lang="en-US" sz="1700" dirty="0"/>
              <a:t>Tanks should be empty to prevent leaking from the pressure changes. </a:t>
            </a:r>
          </a:p>
          <a:p>
            <a:r>
              <a:rPr lang="en-US" sz="1700" dirty="0"/>
              <a:t>Remove pods from device to prevent leaking into the device.</a:t>
            </a:r>
          </a:p>
          <a:p>
            <a:r>
              <a:rPr lang="en-US" sz="1700" dirty="0"/>
              <a:t>Store all liquids in bottles under 100ml.</a:t>
            </a:r>
            <a:endParaRPr lang="en-US" sz="2100"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17955985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142</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TRAVELING/FLYING</a:t>
            </a:r>
          </a:p>
          <a:p>
            <a:pPr marL="0" indent="0">
              <a:buNone/>
            </a:pPr>
            <a:endParaRPr lang="en-US" sz="2800" b="1" dirty="0"/>
          </a:p>
          <a:p>
            <a:pPr marL="0" indent="0">
              <a:buNone/>
            </a:pPr>
            <a:r>
              <a:rPr lang="en-US" sz="2100" dirty="0"/>
              <a:t>How to pack…</a:t>
            </a:r>
          </a:p>
          <a:p>
            <a:pPr marL="0" indent="0">
              <a:buNone/>
            </a:pPr>
            <a:endParaRPr lang="en-US" sz="2100" dirty="0"/>
          </a:p>
          <a:p>
            <a:r>
              <a:rPr lang="en-US" sz="1700" dirty="0"/>
              <a:t>Devices with batteries removed can be stored in carry-on OR check-in luggage. </a:t>
            </a:r>
          </a:p>
          <a:p>
            <a:r>
              <a:rPr lang="en-US" sz="1700" dirty="0"/>
              <a:t>Devices with internal batteries MUST be stored in carry-on luggage. </a:t>
            </a:r>
          </a:p>
          <a:p>
            <a:r>
              <a:rPr lang="en-US" sz="1700" dirty="0"/>
              <a:t>E-liquids can be stored in check-in OR carry-on luggage.   If you are over the allotted amount, those liquids MUST be stored in check-in luggage.</a:t>
            </a:r>
          </a:p>
          <a:p>
            <a:endParaRPr lang="en-US" sz="1700" dirty="0"/>
          </a:p>
          <a:p>
            <a:pPr marL="0" indent="0">
              <a:buNone/>
            </a:pPr>
            <a:r>
              <a:rPr lang="en-US" sz="2100" dirty="0"/>
              <a:t>Tip</a:t>
            </a:r>
            <a:r>
              <a:rPr lang="en-US" sz="1700" dirty="0"/>
              <a:t>…</a:t>
            </a:r>
          </a:p>
          <a:p>
            <a:pPr marL="0" indent="0">
              <a:buNone/>
            </a:pPr>
            <a:endParaRPr lang="en-US" sz="1700" dirty="0"/>
          </a:p>
          <a:p>
            <a:r>
              <a:rPr lang="en-US" sz="1700" dirty="0"/>
              <a:t>If you have that device you want to hit AS SOON as you get out of the airport and don’t want to drain the tank, store it in the seat back in front of you UPSIDE DOWN.  This will prevent it from leaking due to the pressure change.  Note that this will not work for all tanks/pods.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7/22/2020</a:t>
            </a:fld>
            <a:endParaRPr lang="en-US"/>
          </a:p>
        </p:txBody>
      </p:sp>
    </p:spTree>
    <p:extLst>
      <p:ext uri="{BB962C8B-B14F-4D97-AF65-F5344CB8AC3E}">
        <p14:creationId xmlns:p14="http://schemas.microsoft.com/office/powerpoint/2010/main" val="31079610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FBF2-BC0D-426E-8E43-F8464327B13F}"/>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5DF45057-ADF8-4623-A2D8-249460D3D3C1}"/>
              </a:ext>
            </a:extLst>
          </p:cNvPr>
          <p:cNvSpPr>
            <a:spLocks noGrp="1"/>
          </p:cNvSpPr>
          <p:nvPr>
            <p:ph idx="1"/>
          </p:nvPr>
        </p:nvSpPr>
        <p:spPr/>
        <p:txBody>
          <a:bodyPr>
            <a:normAutofit fontScale="92500"/>
          </a:bodyPr>
          <a:lstStyle/>
          <a:p>
            <a:r>
              <a:rPr lang="en-US" dirty="0"/>
              <a:t>Don’t give up!</a:t>
            </a:r>
          </a:p>
          <a:p>
            <a:r>
              <a:rPr lang="en-US" dirty="0"/>
              <a:t>Identify the device that is right for you, not what they’re trying to sell you!</a:t>
            </a:r>
          </a:p>
          <a:p>
            <a:r>
              <a:rPr lang="en-US" dirty="0"/>
              <a:t>Experiment with different flavors!</a:t>
            </a:r>
          </a:p>
          <a:p>
            <a:r>
              <a:rPr lang="en-US" dirty="0"/>
              <a:t>Don’t use the same flavor for too long!  Switch it up!</a:t>
            </a:r>
          </a:p>
          <a:p>
            <a:r>
              <a:rPr lang="en-US" dirty="0"/>
              <a:t>Get your nicotine!  You’re going to need nicotine to succeed!  Worry about reducing your levels later!</a:t>
            </a:r>
          </a:p>
          <a:p>
            <a:r>
              <a:rPr lang="en-US" dirty="0"/>
              <a:t>Don’t change your habits!  Do what you did before, only now do it with your EVP!</a:t>
            </a:r>
          </a:p>
          <a:p>
            <a:r>
              <a:rPr lang="en-US" dirty="0"/>
              <a:t>Reach out with questions and for support.  We’re here to help!</a:t>
            </a:r>
          </a:p>
          <a:p>
            <a:endParaRPr lang="en-US" dirty="0"/>
          </a:p>
          <a:p>
            <a:pPr marL="0" indent="0">
              <a:buNone/>
            </a:pPr>
            <a:r>
              <a:rPr lang="en-US" dirty="0"/>
              <a:t>REMEMBER, THE ONLY PERFECT VAPE, IS THE PERFECT VAPE FOR YOU!!</a:t>
            </a:r>
          </a:p>
        </p:txBody>
      </p:sp>
      <p:sp>
        <p:nvSpPr>
          <p:cNvPr id="4" name="Date Placeholder 3">
            <a:extLst>
              <a:ext uri="{FF2B5EF4-FFF2-40B4-BE49-F238E27FC236}">
                <a16:creationId xmlns:a16="http://schemas.microsoft.com/office/drawing/2014/main" id="{E2558D20-8293-4868-B083-F418574E0FA4}"/>
              </a:ext>
            </a:extLst>
          </p:cNvPr>
          <p:cNvSpPr>
            <a:spLocks noGrp="1"/>
          </p:cNvSpPr>
          <p:nvPr>
            <p:ph type="dt" sz="half" idx="10"/>
          </p:nvPr>
        </p:nvSpPr>
        <p:spPr/>
        <p:txBody>
          <a:bodyPr/>
          <a:lstStyle/>
          <a:p>
            <a:fld id="{B6E2105D-5DDF-4E65-9CD4-64D1593BD35F}" type="datetime1">
              <a:rPr lang="en-US" smtClean="0"/>
              <a:t>7/22/2020</a:t>
            </a:fld>
            <a:endParaRPr lang="en-US" dirty="0"/>
          </a:p>
        </p:txBody>
      </p:sp>
      <p:sp>
        <p:nvSpPr>
          <p:cNvPr id="5" name="Slide Number Placeholder 4">
            <a:extLst>
              <a:ext uri="{FF2B5EF4-FFF2-40B4-BE49-F238E27FC236}">
                <a16:creationId xmlns:a16="http://schemas.microsoft.com/office/drawing/2014/main" id="{A3AFBC8F-D502-464F-B161-443E25D51373}"/>
              </a:ext>
            </a:extLst>
          </p:cNvPr>
          <p:cNvSpPr>
            <a:spLocks noGrp="1"/>
          </p:cNvSpPr>
          <p:nvPr>
            <p:ph type="sldNum" sz="quarter" idx="12"/>
          </p:nvPr>
        </p:nvSpPr>
        <p:spPr/>
        <p:txBody>
          <a:bodyPr/>
          <a:lstStyle/>
          <a:p>
            <a:fld id="{6D22F896-40B5-4ADD-8801-0D06FADFA095}" type="slidenum">
              <a:rPr lang="en-US" smtClean="0"/>
              <a:t>143</a:t>
            </a:fld>
            <a:endParaRPr lang="en-US" dirty="0"/>
          </a:p>
        </p:txBody>
      </p:sp>
      <p:sp>
        <p:nvSpPr>
          <p:cNvPr id="6" name="Footer Placeholder 5">
            <a:extLst>
              <a:ext uri="{FF2B5EF4-FFF2-40B4-BE49-F238E27FC236}">
                <a16:creationId xmlns:a16="http://schemas.microsoft.com/office/drawing/2014/main" id="{257670E2-BD13-45D5-89B5-48AE579446F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6125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MOUTH TO LUNG</a:t>
            </a:r>
          </a:p>
          <a:p>
            <a:pPr marL="0" indent="0">
              <a:buNone/>
            </a:pPr>
            <a:endParaRPr lang="en-US" sz="2800" b="1" dirty="0"/>
          </a:p>
          <a:p>
            <a:pPr lvl="1"/>
            <a:r>
              <a:rPr lang="en-US" dirty="0"/>
              <a:t>Assumptions</a:t>
            </a:r>
          </a:p>
          <a:p>
            <a:pPr lvl="2"/>
            <a:r>
              <a:rPr lang="en-US" dirty="0"/>
              <a:t>Innokin </a:t>
            </a:r>
            <a:r>
              <a:rPr lang="en-US" dirty="0" err="1"/>
              <a:t>Kroma</a:t>
            </a:r>
            <a:r>
              <a:rPr lang="en-US" dirty="0"/>
              <a:t> Kit w/Zenith Tank = $49.99 (MVS)</a:t>
            </a:r>
          </a:p>
          <a:p>
            <a:pPr lvl="2"/>
            <a:r>
              <a:rPr lang="en-US" dirty="0"/>
              <a:t>Z-Coil = $2.50 per coil (MVS)</a:t>
            </a:r>
          </a:p>
          <a:p>
            <a:pPr lvl="2"/>
            <a:r>
              <a:rPr lang="en-US" dirty="0"/>
              <a:t>60ml Naked E-Liquid Bottle = $18.99 (MVS)</a:t>
            </a:r>
          </a:p>
          <a:p>
            <a:pPr lvl="2"/>
            <a:r>
              <a:rPr lang="en-US" dirty="0"/>
              <a:t>(2) kits per year</a:t>
            </a:r>
          </a:p>
          <a:p>
            <a:pPr lvl="2"/>
            <a:r>
              <a:rPr lang="en-US" dirty="0"/>
              <a:t>(1) coil per week</a:t>
            </a:r>
          </a:p>
          <a:p>
            <a:pPr lvl="2"/>
            <a:r>
              <a:rPr lang="en-US" dirty="0"/>
              <a:t>(1) 60ml E-liquid per week</a:t>
            </a:r>
          </a:p>
          <a:p>
            <a:pPr marL="914400" lvl="2" indent="0">
              <a:buNone/>
            </a:pPr>
            <a:endParaRPr lang="en-US" sz="2400" b="1" dirty="0"/>
          </a:p>
          <a:p>
            <a:pPr marL="0" indent="0">
              <a:buNone/>
            </a:pPr>
            <a:r>
              <a:rPr lang="en-US" sz="2400" b="1" dirty="0"/>
              <a:t>$1,217.46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07F3BA44-F695-45AA-AD63-1996D733E28A}"/>
              </a:ext>
            </a:extLst>
          </p:cNvPr>
          <p:cNvSpPr>
            <a:spLocks noGrp="1"/>
          </p:cNvSpPr>
          <p:nvPr>
            <p:ph type="dt" sz="half" idx="10"/>
          </p:nvPr>
        </p:nvSpPr>
        <p:spPr/>
        <p:txBody>
          <a:bodyPr/>
          <a:lstStyle/>
          <a:p>
            <a:fld id="{57EEDD97-8B41-4223-8232-E3636CDEF25B}" type="datetime1">
              <a:rPr lang="en-US" smtClean="0"/>
              <a:t>7/22/2020</a:t>
            </a:fld>
            <a:endParaRPr lang="en-US" dirty="0"/>
          </a:p>
        </p:txBody>
      </p:sp>
      <p:sp>
        <p:nvSpPr>
          <p:cNvPr id="5" name="Slide Number Placeholder 4">
            <a:extLst>
              <a:ext uri="{FF2B5EF4-FFF2-40B4-BE49-F238E27FC236}">
                <a16:creationId xmlns:a16="http://schemas.microsoft.com/office/drawing/2014/main" id="{69568C70-3416-40DC-B13A-01BA41C467B1}"/>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6" name="Footer Placeholder 5">
            <a:extLst>
              <a:ext uri="{FF2B5EF4-FFF2-40B4-BE49-F238E27FC236}">
                <a16:creationId xmlns:a16="http://schemas.microsoft.com/office/drawing/2014/main" id="{614AC3AA-6EF7-4181-B4B4-37DF1427959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6158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Open vs. Closed system</a:t>
            </a:r>
          </a:p>
          <a:p>
            <a:pPr lvl="1"/>
            <a:r>
              <a:rPr lang="en-US" dirty="0"/>
              <a:t>Closed Pros:</a:t>
            </a:r>
          </a:p>
          <a:p>
            <a:pPr lvl="2"/>
            <a:r>
              <a:rPr lang="en-US" dirty="0"/>
              <a:t>More availability in c-stores.</a:t>
            </a:r>
          </a:p>
          <a:p>
            <a:pPr lvl="2"/>
            <a:r>
              <a:rPr lang="en-US" dirty="0"/>
              <a:t>Easier to deal with.</a:t>
            </a:r>
          </a:p>
          <a:p>
            <a:pPr lvl="2"/>
            <a:r>
              <a:rPr lang="en-US" dirty="0"/>
              <a:t>Little to no learning curve.</a:t>
            </a:r>
          </a:p>
          <a:p>
            <a:pPr lvl="2"/>
            <a:r>
              <a:rPr lang="en-US" dirty="0"/>
              <a:t>E-liquid is matched to the device.</a:t>
            </a:r>
          </a:p>
          <a:p>
            <a:pPr lvl="1"/>
            <a:r>
              <a:rPr lang="en-US" dirty="0"/>
              <a:t>Closed Cons: </a:t>
            </a:r>
          </a:p>
          <a:p>
            <a:pPr lvl="2"/>
            <a:r>
              <a:rPr lang="en-US" dirty="0"/>
              <a:t>Less choices.</a:t>
            </a:r>
          </a:p>
          <a:p>
            <a:pPr lvl="2"/>
            <a:r>
              <a:rPr lang="en-US" dirty="0"/>
              <a:t>Limited if any adjustability.</a:t>
            </a:r>
          </a:p>
          <a:p>
            <a:pPr lvl="2"/>
            <a:r>
              <a:rPr lang="en-US" dirty="0"/>
              <a:t>Less e-liquid choices.</a:t>
            </a:r>
          </a:p>
          <a:p>
            <a:pPr lvl="2"/>
            <a:r>
              <a:rPr lang="en-US" dirty="0"/>
              <a:t>More expensive.</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7/22/2020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68418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2489199" y="38382"/>
            <a:ext cx="8610600" cy="1293028"/>
          </a:xfrm>
        </p:spPr>
        <p:txBody>
          <a:bodyPr>
            <a:normAutofit/>
          </a:bodyPr>
          <a:lstStyle/>
          <a:p>
            <a:r>
              <a:rPr lang="en-US" sz="3600" dirty="0"/>
              <a:t>WHAT Can you buy?</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584200" y="1331410"/>
            <a:ext cx="10820400" cy="4024125"/>
          </a:xfrm>
        </p:spPr>
        <p:txBody>
          <a:bodyPr/>
          <a:lstStyle/>
          <a:p>
            <a:r>
              <a:rPr lang="en-US" dirty="0"/>
              <a:t>Disposable</a:t>
            </a:r>
          </a:p>
          <a:p>
            <a:r>
              <a:rPr lang="en-US" dirty="0"/>
              <a:t>Pod</a:t>
            </a:r>
          </a:p>
          <a:p>
            <a:r>
              <a:rPr lang="en-US" dirty="0"/>
              <a:t>Device</a:t>
            </a:r>
          </a:p>
          <a:p>
            <a:r>
              <a:rPr lang="en-US" dirty="0"/>
              <a:t>Atomizer</a:t>
            </a:r>
          </a:p>
          <a:p>
            <a:r>
              <a:rPr lang="en-US" dirty="0"/>
              <a:t>E-Liquid</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7/22/2020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0" y="0"/>
            <a:ext cx="2743200" cy="365125"/>
          </a:xfrm>
        </p:spPr>
        <p:txBody>
          <a:bodyPr/>
          <a:lstStyle/>
          <a:p>
            <a:pPr algn="l"/>
            <a:fld id="{6D22F896-40B5-4ADD-8801-0D06FADFA095}" type="slidenum">
              <a:rPr lang="en-US" smtClean="0"/>
              <a:pPr algn="l"/>
              <a:t>17</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sp>
        <p:nvSpPr>
          <p:cNvPr id="7" name="Title 1">
            <a:extLst>
              <a:ext uri="{FF2B5EF4-FFF2-40B4-BE49-F238E27FC236}">
                <a16:creationId xmlns:a16="http://schemas.microsoft.com/office/drawing/2014/main" id="{885AE5A0-4E35-4A76-A426-0F09C6EE9C3E}"/>
              </a:ext>
            </a:extLst>
          </p:cNvPr>
          <p:cNvSpPr txBox="1">
            <a:spLocks/>
          </p:cNvSpPr>
          <p:nvPr/>
        </p:nvSpPr>
        <p:spPr>
          <a:xfrm>
            <a:off x="3608211" y="1816163"/>
            <a:ext cx="4772377"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600" dirty="0"/>
              <a:t>Easy right?</a:t>
            </a:r>
          </a:p>
        </p:txBody>
      </p:sp>
    </p:spTree>
    <p:extLst>
      <p:ext uri="{BB962C8B-B14F-4D97-AF65-F5344CB8AC3E}">
        <p14:creationId xmlns:p14="http://schemas.microsoft.com/office/powerpoint/2010/main" val="320755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2489199" y="38382"/>
            <a:ext cx="8610600" cy="1293028"/>
          </a:xfrm>
        </p:spPr>
        <p:txBody>
          <a:bodyPr>
            <a:normAutofit/>
          </a:bodyPr>
          <a:lstStyle/>
          <a:p>
            <a:r>
              <a:rPr lang="en-US" sz="3600" dirty="0"/>
              <a:t>WHAT Can you buy?</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0" y="970844"/>
            <a:ext cx="10820400" cy="5385001"/>
          </a:xfrm>
        </p:spPr>
        <p:txBody>
          <a:bodyPr>
            <a:normAutofit fontScale="55000" lnSpcReduction="20000"/>
          </a:bodyPr>
          <a:lstStyle/>
          <a:p>
            <a:r>
              <a:rPr lang="en-US" dirty="0"/>
              <a:t>Disposable</a:t>
            </a:r>
          </a:p>
          <a:p>
            <a:r>
              <a:rPr lang="en-US" dirty="0"/>
              <a:t>Pod</a:t>
            </a:r>
          </a:p>
          <a:p>
            <a:pPr lvl="1"/>
            <a:r>
              <a:rPr lang="en-US" dirty="0"/>
              <a:t>Prefilled/Open</a:t>
            </a:r>
          </a:p>
          <a:p>
            <a:pPr lvl="1"/>
            <a:r>
              <a:rPr lang="en-US" dirty="0"/>
              <a:t>Disposable/Replaceable coil pod</a:t>
            </a:r>
          </a:p>
          <a:p>
            <a:pPr lvl="1"/>
            <a:r>
              <a:rPr lang="en-US" dirty="0"/>
              <a:t>Nic salt only</a:t>
            </a:r>
          </a:p>
          <a:p>
            <a:pPr lvl="1"/>
            <a:r>
              <a:rPr lang="en-US" dirty="0"/>
              <a:t>Nic salt and freebase</a:t>
            </a:r>
          </a:p>
          <a:p>
            <a:pPr lvl="1"/>
            <a:r>
              <a:rPr lang="en-US" dirty="0"/>
              <a:t>Non/Semi/Fully power adjustable</a:t>
            </a:r>
          </a:p>
          <a:p>
            <a:pPr lvl="1"/>
            <a:r>
              <a:rPr lang="en-US" dirty="0"/>
              <a:t>Non/adjustable airflow</a:t>
            </a:r>
          </a:p>
          <a:p>
            <a:pPr lvl="1"/>
            <a:r>
              <a:rPr lang="en-US" dirty="0"/>
              <a:t>MTL/RDL/DL</a:t>
            </a:r>
          </a:p>
          <a:p>
            <a:r>
              <a:rPr lang="en-US" dirty="0"/>
              <a:t>Device</a:t>
            </a:r>
          </a:p>
          <a:p>
            <a:pPr lvl="1"/>
            <a:r>
              <a:rPr lang="en-US" dirty="0"/>
              <a:t>Tube/Box</a:t>
            </a:r>
          </a:p>
          <a:p>
            <a:pPr lvl="1"/>
            <a:r>
              <a:rPr lang="en-US" dirty="0"/>
              <a:t>Internal/External batteries</a:t>
            </a:r>
          </a:p>
          <a:p>
            <a:pPr lvl="1"/>
            <a:r>
              <a:rPr lang="en-US" dirty="0"/>
              <a:t>Non/Semi/Fully/Self adjustable</a:t>
            </a:r>
          </a:p>
          <a:p>
            <a:pPr lvl="1"/>
            <a:r>
              <a:rPr lang="en-US" dirty="0"/>
              <a:t>Mechanical</a:t>
            </a:r>
          </a:p>
          <a:p>
            <a:pPr lvl="1"/>
            <a:endParaRPr lang="en-US" dirty="0"/>
          </a:p>
          <a:p>
            <a:r>
              <a:rPr lang="en-US" dirty="0"/>
              <a:t>Atomizer</a:t>
            </a:r>
          </a:p>
          <a:p>
            <a:pPr lvl="1"/>
            <a:r>
              <a:rPr lang="en-US" dirty="0"/>
              <a:t>Tank/Dripper/Squonk</a:t>
            </a:r>
          </a:p>
          <a:p>
            <a:pPr lvl="1"/>
            <a:r>
              <a:rPr lang="en-US" dirty="0"/>
              <a:t>User replaceable coils</a:t>
            </a:r>
          </a:p>
          <a:p>
            <a:pPr lvl="1"/>
            <a:r>
              <a:rPr lang="en-US" dirty="0"/>
              <a:t>Rebuildable</a:t>
            </a:r>
          </a:p>
          <a:p>
            <a:pPr lvl="1"/>
            <a:r>
              <a:rPr lang="en-US" dirty="0"/>
              <a:t>MTL/RDL/DL</a:t>
            </a:r>
          </a:p>
          <a:p>
            <a:pPr lvl="1"/>
            <a:endParaRPr lang="en-US" dirty="0"/>
          </a:p>
          <a:p>
            <a:r>
              <a:rPr lang="en-US" dirty="0"/>
              <a:t>E-Liquid</a:t>
            </a:r>
          </a:p>
          <a:p>
            <a:pPr lvl="1"/>
            <a:r>
              <a:rPr lang="en-US" dirty="0"/>
              <a:t>Freebase/Salt/Synthetic Nic</a:t>
            </a:r>
          </a:p>
          <a:p>
            <a:pPr lvl="1"/>
            <a:r>
              <a:rPr lang="en-US" dirty="0"/>
              <a:t>PG/VG Ratio</a:t>
            </a:r>
          </a:p>
          <a:p>
            <a:pPr lvl="1"/>
            <a:r>
              <a:rPr lang="en-US" dirty="0"/>
              <a:t>Nic strength</a:t>
            </a:r>
          </a:p>
          <a:p>
            <a:pPr lvl="1"/>
            <a:r>
              <a:rPr lang="en-US" dirty="0"/>
              <a:t>Sweeteners</a:t>
            </a:r>
          </a:p>
          <a:p>
            <a:pPr lvl="1"/>
            <a:r>
              <a:rPr lang="en-US" dirty="0"/>
              <a:t>Diketones</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7/22/2020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0" y="0"/>
            <a:ext cx="2743200" cy="365125"/>
          </a:xfrm>
        </p:spPr>
        <p:txBody>
          <a:bodyPr/>
          <a:lstStyle/>
          <a:p>
            <a:pPr algn="l"/>
            <a:fld id="{6D22F896-40B5-4ADD-8801-0D06FADFA095}" type="slidenum">
              <a:rPr lang="en-US" smtClean="0"/>
              <a:pPr algn="l"/>
              <a:t>18</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sp>
        <p:nvSpPr>
          <p:cNvPr id="7" name="Title 1">
            <a:extLst>
              <a:ext uri="{FF2B5EF4-FFF2-40B4-BE49-F238E27FC236}">
                <a16:creationId xmlns:a16="http://schemas.microsoft.com/office/drawing/2014/main" id="{A7ADCEB0-31C3-43BE-A53D-55226DD6D3B0}"/>
              </a:ext>
            </a:extLst>
          </p:cNvPr>
          <p:cNvSpPr txBox="1">
            <a:spLocks/>
          </p:cNvSpPr>
          <p:nvPr/>
        </p:nvSpPr>
        <p:spPr>
          <a:xfrm>
            <a:off x="4821766" y="2782486"/>
            <a:ext cx="4772377"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600" dirty="0"/>
              <a:t>WRONG!!</a:t>
            </a:r>
          </a:p>
        </p:txBody>
      </p:sp>
    </p:spTree>
    <p:extLst>
      <p:ext uri="{BB962C8B-B14F-4D97-AF65-F5344CB8AC3E}">
        <p14:creationId xmlns:p14="http://schemas.microsoft.com/office/powerpoint/2010/main" val="277486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35">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19</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Pod - Disposable</a:t>
            </a:r>
          </a:p>
          <a:p>
            <a:pPr lvl="1"/>
            <a:r>
              <a:rPr lang="en-US" sz="1800" dirty="0">
                <a:solidFill>
                  <a:schemeClr val="bg1"/>
                </a:solidFill>
              </a:rPr>
              <a:t>Not refillable</a:t>
            </a:r>
          </a:p>
          <a:p>
            <a:pPr lvl="1"/>
            <a:r>
              <a:rPr lang="en-US" sz="1800" dirty="0">
                <a:solidFill>
                  <a:schemeClr val="bg1"/>
                </a:solidFill>
              </a:rPr>
              <a:t>Not rechargeable</a:t>
            </a:r>
          </a:p>
          <a:p>
            <a:pPr lvl="1"/>
            <a:r>
              <a:rPr lang="en-US" sz="1800" dirty="0">
                <a:solidFill>
                  <a:schemeClr val="bg1"/>
                </a:solidFill>
              </a:rPr>
              <a:t>One time use and throw away</a:t>
            </a:r>
          </a:p>
          <a:p>
            <a:pPr lvl="1"/>
            <a:endParaRPr lang="en-US" sz="1800" dirty="0">
              <a:solidFill>
                <a:schemeClr val="bg1"/>
              </a:solidFill>
            </a:endParaRPr>
          </a:p>
          <a:p>
            <a:pPr marL="0" indent="0">
              <a:buNone/>
            </a:pPr>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p:txBody>
      </p:sp>
      <p:sp useBgFill="1">
        <p:nvSpPr>
          <p:cNvPr id="38"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A69278-9A19-4A89-A97A-165089361FE5}"/>
              </a:ext>
            </a:extLst>
          </p:cNvPr>
          <p:cNvPicPr>
            <a:picLocks noChangeAspect="1"/>
          </p:cNvPicPr>
          <p:nvPr/>
        </p:nvPicPr>
        <p:blipFill rotWithShape="1">
          <a:blip r:embed="rId3"/>
          <a:srcRect t="12040" r="-1" b="12762"/>
          <a:stretch/>
        </p:blipFill>
        <p:spPr>
          <a:xfrm>
            <a:off x="6407004" y="1879249"/>
            <a:ext cx="4683948" cy="3522200"/>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8" name="Picture 7" descr="A picture containing table, sitting, computer, food&#10;&#10;Description automatically generated">
            <a:extLst>
              <a:ext uri="{FF2B5EF4-FFF2-40B4-BE49-F238E27FC236}">
                <a16:creationId xmlns:a16="http://schemas.microsoft.com/office/drawing/2014/main" id="{373EC1EB-68F3-487D-BF86-BE824ABCEE58}"/>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2207950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4F1D-6AD9-4058-9E01-397C61E13493}"/>
              </a:ext>
            </a:extLst>
          </p:cNvPr>
          <p:cNvSpPr>
            <a:spLocks noGrp="1"/>
          </p:cNvSpPr>
          <p:nvPr>
            <p:ph type="title"/>
          </p:nvPr>
        </p:nvSpPr>
        <p:spPr>
          <a:xfrm>
            <a:off x="1612232" y="180173"/>
            <a:ext cx="10059068" cy="1293028"/>
          </a:xfrm>
        </p:spPr>
        <p:txBody>
          <a:bodyPr/>
          <a:lstStyle/>
          <a:p>
            <a:r>
              <a:rPr lang="en-US" dirty="0"/>
              <a:t>THANK YOU to our primary sponsor!</a:t>
            </a:r>
          </a:p>
        </p:txBody>
      </p:sp>
      <p:sp>
        <p:nvSpPr>
          <p:cNvPr id="3" name="Date Placeholder 2">
            <a:extLst>
              <a:ext uri="{FF2B5EF4-FFF2-40B4-BE49-F238E27FC236}">
                <a16:creationId xmlns:a16="http://schemas.microsoft.com/office/drawing/2014/main" id="{EE470935-46E7-4D7D-B7F6-DA1CE9E53351}"/>
              </a:ext>
            </a:extLst>
          </p:cNvPr>
          <p:cNvSpPr>
            <a:spLocks noGrp="1"/>
          </p:cNvSpPr>
          <p:nvPr>
            <p:ph type="dt" sz="half" idx="10"/>
          </p:nvPr>
        </p:nvSpPr>
        <p:spPr/>
        <p:txBody>
          <a:bodyPr/>
          <a:lstStyle/>
          <a:p>
            <a:fld id="{2500B049-CC10-4501-B959-F7F901291F20}" type="datetime1">
              <a:rPr lang="en-US" smtClean="0"/>
              <a:t>7/22/2020</a:t>
            </a:fld>
            <a:endParaRPr lang="en-US" dirty="0"/>
          </a:p>
        </p:txBody>
      </p:sp>
      <p:sp>
        <p:nvSpPr>
          <p:cNvPr id="4" name="Slide Number Placeholder 3">
            <a:extLst>
              <a:ext uri="{FF2B5EF4-FFF2-40B4-BE49-F238E27FC236}">
                <a16:creationId xmlns:a16="http://schemas.microsoft.com/office/drawing/2014/main" id="{916B7C63-F919-47E4-8F10-F0F3D2A3FBBF}"/>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5" name="Footer Placeholder 4">
            <a:extLst>
              <a:ext uri="{FF2B5EF4-FFF2-40B4-BE49-F238E27FC236}">
                <a16:creationId xmlns:a16="http://schemas.microsoft.com/office/drawing/2014/main" id="{B2633A46-AB60-486B-B2E0-FF1F4C6A9325}"/>
              </a:ext>
            </a:extLst>
          </p:cNvPr>
          <p:cNvSpPr>
            <a:spLocks noGrp="1"/>
          </p:cNvSpPr>
          <p:nvPr>
            <p:ph type="ftr" sz="quarter" idx="11"/>
          </p:nvPr>
        </p:nvSpPr>
        <p:spPr/>
        <p:txBody>
          <a:bodyPr/>
          <a:lstStyle/>
          <a:p>
            <a:r>
              <a:rPr lang="en-US"/>
              <a:t>THE SMOKER'S SHOW</a:t>
            </a:r>
            <a:endParaRPr lang="en-US" dirty="0"/>
          </a:p>
        </p:txBody>
      </p:sp>
      <p:pic>
        <p:nvPicPr>
          <p:cNvPr id="7" name="Picture 6" descr="A picture containing drawing&#10;&#10;Description automatically generated">
            <a:extLst>
              <a:ext uri="{FF2B5EF4-FFF2-40B4-BE49-F238E27FC236}">
                <a16:creationId xmlns:a16="http://schemas.microsoft.com/office/drawing/2014/main" id="{C23DD879-22AC-459C-8948-F8F1A3361EC1}"/>
              </a:ext>
            </a:extLst>
          </p:cNvPr>
          <p:cNvPicPr>
            <a:picLocks noChangeAspect="1"/>
          </p:cNvPicPr>
          <p:nvPr/>
        </p:nvPicPr>
        <p:blipFill>
          <a:blip r:embed="rId2"/>
          <a:stretch>
            <a:fillRect/>
          </a:stretch>
        </p:blipFill>
        <p:spPr>
          <a:xfrm>
            <a:off x="0" y="1473201"/>
            <a:ext cx="12192000" cy="3733077"/>
          </a:xfrm>
          <a:prstGeom prst="rect">
            <a:avLst/>
          </a:prstGeom>
        </p:spPr>
      </p:pic>
    </p:spTree>
    <p:extLst>
      <p:ext uri="{BB962C8B-B14F-4D97-AF65-F5344CB8AC3E}">
        <p14:creationId xmlns:p14="http://schemas.microsoft.com/office/powerpoint/2010/main" val="383149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20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Pod – Prefilled</a:t>
            </a:r>
          </a:p>
          <a:p>
            <a:pPr lvl="1"/>
            <a:r>
              <a:rPr lang="en-US" sz="1800">
                <a:solidFill>
                  <a:schemeClr val="bg1"/>
                </a:solidFill>
              </a:rPr>
              <a:t>One time use pods</a:t>
            </a:r>
          </a:p>
          <a:p>
            <a:pPr lvl="1"/>
            <a:r>
              <a:rPr lang="en-US" sz="1800">
                <a:solidFill>
                  <a:schemeClr val="bg1"/>
                </a:solidFill>
              </a:rPr>
              <a:t>Not user refillable</a:t>
            </a:r>
          </a:p>
          <a:p>
            <a:pPr lvl="1"/>
            <a:r>
              <a:rPr lang="en-US" sz="1800">
                <a:solidFill>
                  <a:schemeClr val="bg1"/>
                </a:solidFill>
              </a:rPr>
              <a:t>Rechargeable base</a:t>
            </a:r>
          </a:p>
        </p:txBody>
      </p:sp>
      <p:sp useBgFill="1">
        <p:nvSpPr>
          <p:cNvPr id="3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1B5C6ECD-9F60-4C03-A693-54C5C8CA70C2}"/>
              </a:ext>
            </a:extLst>
          </p:cNvPr>
          <p:cNvPicPr>
            <a:picLocks noChangeAspect="1"/>
          </p:cNvPicPr>
          <p:nvPr/>
        </p:nvPicPr>
        <p:blipFill>
          <a:blip r:embed="rId3"/>
          <a:stretch>
            <a:fillRect/>
          </a:stretch>
        </p:blipFill>
        <p:spPr>
          <a:xfrm>
            <a:off x="6407004" y="2697705"/>
            <a:ext cx="4683948" cy="1885289"/>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2" name="Picture 11" descr="A picture containing table, sitting, computer, food&#10;&#10;Description automatically generated">
            <a:extLst>
              <a:ext uri="{FF2B5EF4-FFF2-40B4-BE49-F238E27FC236}">
                <a16:creationId xmlns:a16="http://schemas.microsoft.com/office/drawing/2014/main" id="{18536EB0-6881-4724-8946-F41492675C51}"/>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45114044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Picture 41">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21</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Pod – Open – Disposable Pod</a:t>
            </a:r>
          </a:p>
          <a:p>
            <a:pPr lvl="1"/>
            <a:r>
              <a:rPr lang="en-US" sz="1800">
                <a:solidFill>
                  <a:schemeClr val="bg1"/>
                </a:solidFill>
              </a:rPr>
              <a:t>Pod can be filled by user</a:t>
            </a:r>
          </a:p>
          <a:p>
            <a:pPr lvl="1"/>
            <a:r>
              <a:rPr lang="en-US" sz="1800">
                <a:solidFill>
                  <a:schemeClr val="bg1"/>
                </a:solidFill>
              </a:rPr>
              <a:t>Pod can be refilled several times</a:t>
            </a:r>
          </a:p>
          <a:p>
            <a:pPr lvl="1"/>
            <a:r>
              <a:rPr lang="en-US" sz="1800">
                <a:solidFill>
                  <a:schemeClr val="bg1"/>
                </a:solidFill>
              </a:rPr>
              <a:t>Pod is disposable after several refills</a:t>
            </a:r>
          </a:p>
          <a:p>
            <a:pPr lvl="1"/>
            <a:r>
              <a:rPr lang="en-US" sz="1800">
                <a:solidFill>
                  <a:schemeClr val="bg1"/>
                </a:solidFill>
              </a:rPr>
              <a:t>Base can be recharged </a:t>
            </a:r>
          </a:p>
        </p:txBody>
      </p:sp>
      <p:sp useBgFill="1">
        <p:nvSpPr>
          <p:cNvPr id="44"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ottle&#10;&#10;Description automatically generated">
            <a:extLst>
              <a:ext uri="{FF2B5EF4-FFF2-40B4-BE49-F238E27FC236}">
                <a16:creationId xmlns:a16="http://schemas.microsoft.com/office/drawing/2014/main" id="{46908B69-CA80-4429-A8E8-C4967DC21A09}"/>
              </a:ext>
            </a:extLst>
          </p:cNvPr>
          <p:cNvPicPr>
            <a:picLocks noChangeAspect="1"/>
          </p:cNvPicPr>
          <p:nvPr/>
        </p:nvPicPr>
        <p:blipFill rotWithShape="1">
          <a:blip r:embed="rId3"/>
          <a:srcRect t="23017" r="-1" b="1785"/>
          <a:stretch/>
        </p:blipFill>
        <p:spPr>
          <a:xfrm>
            <a:off x="6407004" y="1879249"/>
            <a:ext cx="4683948" cy="3522200"/>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2" name="Picture 11" descr="A picture containing table, sitting, computer, food&#10;&#10;Description automatically generated">
            <a:extLst>
              <a:ext uri="{FF2B5EF4-FFF2-40B4-BE49-F238E27FC236}">
                <a16:creationId xmlns:a16="http://schemas.microsoft.com/office/drawing/2014/main" id="{71028A99-6BAE-4895-85B3-E810BF1ACC04}"/>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239463835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84BFD65-1682-4E88-891C-F92715A26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C4F9E4A3-BB3B-498A-8A24-AFC0D0E6ED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22</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 Open – Replaceable Coil</a:t>
            </a:r>
          </a:p>
          <a:p>
            <a:pPr lvl="1"/>
            <a:r>
              <a:rPr lang="en-US"/>
              <a:t>Pod can be filled by user</a:t>
            </a:r>
          </a:p>
          <a:p>
            <a:pPr lvl="1"/>
            <a:r>
              <a:rPr lang="en-US"/>
              <a:t>Pod can be refilled several times</a:t>
            </a:r>
          </a:p>
          <a:p>
            <a:pPr lvl="1"/>
            <a:r>
              <a:rPr lang="en-US"/>
              <a:t>Pod is kept, but coil is replaced after several refills.</a:t>
            </a:r>
          </a:p>
          <a:p>
            <a:pPr lvl="1"/>
            <a:r>
              <a:rPr lang="en-US"/>
              <a:t>Base can be recharged </a:t>
            </a:r>
          </a:p>
        </p:txBody>
      </p:sp>
      <p:sp>
        <p:nvSpPr>
          <p:cNvPr id="64" name="Rounded Rectangle 14">
            <a:extLst>
              <a:ext uri="{FF2B5EF4-FFF2-40B4-BE49-F238E27FC236}">
                <a16:creationId xmlns:a16="http://schemas.microsoft.com/office/drawing/2014/main" id="{EACA0639-5171-4920-A6E2-7D772E14B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iletry, table, black, sitting&#10;&#10;Description automatically generated">
            <a:extLst>
              <a:ext uri="{FF2B5EF4-FFF2-40B4-BE49-F238E27FC236}">
                <a16:creationId xmlns:a16="http://schemas.microsoft.com/office/drawing/2014/main" id="{B2810624-A4F3-43F1-9B97-D00AFD549CDE}"/>
              </a:ext>
            </a:extLst>
          </p:cNvPr>
          <p:cNvPicPr>
            <a:picLocks noChangeAspect="1"/>
          </p:cNvPicPr>
          <p:nvPr/>
        </p:nvPicPr>
        <p:blipFill rotWithShape="1">
          <a:blip r:embed="rId3"/>
          <a:srcRect l="4681" r="3395" b="-1"/>
          <a:stretch/>
        </p:blipFill>
        <p:spPr>
          <a:xfrm>
            <a:off x="6414043" y="1375866"/>
            <a:ext cx="2466491" cy="2683228"/>
          </a:xfrm>
          <a:custGeom>
            <a:avLst/>
            <a:gdLst/>
            <a:ahLst/>
            <a:cxnLst/>
            <a:rect l="l" t="t" r="r" b="b"/>
            <a:pathLst>
              <a:path w="2989398" h="2740475">
                <a:moveTo>
                  <a:pt x="618429" y="0"/>
                </a:moveTo>
                <a:lnTo>
                  <a:pt x="2989398" y="0"/>
                </a:lnTo>
                <a:lnTo>
                  <a:pt x="2989398" y="151959"/>
                </a:lnTo>
                <a:lnTo>
                  <a:pt x="2989398" y="1370238"/>
                </a:lnTo>
                <a:lnTo>
                  <a:pt x="2989398" y="2740475"/>
                </a:lnTo>
                <a:lnTo>
                  <a:pt x="0" y="2740475"/>
                </a:lnTo>
                <a:lnTo>
                  <a:pt x="0" y="151949"/>
                </a:lnTo>
                <a:lnTo>
                  <a:pt x="11940" y="92810"/>
                </a:lnTo>
                <a:cubicBezTo>
                  <a:pt x="27319" y="56449"/>
                  <a:pt x="56447" y="27321"/>
                  <a:pt x="92808" y="11942"/>
                </a:cubicBezTo>
                <a:lnTo>
                  <a:pt x="151947" y="2"/>
                </a:lnTo>
                <a:lnTo>
                  <a:pt x="618429" y="2"/>
                </a:lnTo>
                <a:close/>
              </a:path>
            </a:pathLst>
          </a:custGeom>
        </p:spPr>
      </p:pic>
      <p:sp>
        <p:nvSpPr>
          <p:cNvPr id="66" name="Freeform 16">
            <a:extLst>
              <a:ext uri="{FF2B5EF4-FFF2-40B4-BE49-F238E27FC236}">
                <a16:creationId xmlns:a16="http://schemas.microsoft.com/office/drawing/2014/main" id="{890BD437-03A3-43BF-8B06-7D8DFB46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4066" y="1375866"/>
            <a:ext cx="2047851" cy="1551917"/>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7">
            <a:extLst>
              <a:ext uri="{FF2B5EF4-FFF2-40B4-BE49-F238E27FC236}">
                <a16:creationId xmlns:a16="http://schemas.microsoft.com/office/drawing/2014/main" id="{1067637D-FD10-4AAE-9294-B38B6372F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419239" y="4199460"/>
            <a:ext cx="2466774" cy="1695035"/>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device&#10;&#10;Description automatically generated">
            <a:extLst>
              <a:ext uri="{FF2B5EF4-FFF2-40B4-BE49-F238E27FC236}">
                <a16:creationId xmlns:a16="http://schemas.microsoft.com/office/drawing/2014/main" id="{EA0462AA-9AF1-4AF7-9D48-BB0E09F0B362}"/>
              </a:ext>
            </a:extLst>
          </p:cNvPr>
          <p:cNvPicPr>
            <a:picLocks noChangeAspect="1"/>
          </p:cNvPicPr>
          <p:nvPr/>
        </p:nvPicPr>
        <p:blipFill rotWithShape="1">
          <a:blip r:embed="rId4"/>
          <a:srcRect l="36096" r="33615" b="-2"/>
          <a:stretch/>
        </p:blipFill>
        <p:spPr>
          <a:xfrm>
            <a:off x="9028587" y="3061713"/>
            <a:ext cx="2053329" cy="2832779"/>
          </a:xfrm>
          <a:custGeom>
            <a:avLst/>
            <a:gdLst/>
            <a:ahLst/>
            <a:cxnLst/>
            <a:rect l="l" t="t" r="r" b="b"/>
            <a:pathLst>
              <a:path w="2488644" h="2893217">
                <a:moveTo>
                  <a:pt x="6640" y="0"/>
                </a:moveTo>
                <a:lnTo>
                  <a:pt x="2488644" y="0"/>
                </a:lnTo>
                <a:lnTo>
                  <a:pt x="2488644" y="1478584"/>
                </a:lnTo>
                <a:lnTo>
                  <a:pt x="2488644" y="1829101"/>
                </a:lnTo>
                <a:lnTo>
                  <a:pt x="2488644" y="2727776"/>
                </a:lnTo>
                <a:cubicBezTo>
                  <a:pt x="2488644" y="2819147"/>
                  <a:pt x="2414574" y="2893217"/>
                  <a:pt x="2323203" y="2893217"/>
                </a:cubicBezTo>
                <a:lnTo>
                  <a:pt x="896176" y="2893217"/>
                </a:lnTo>
                <a:lnTo>
                  <a:pt x="172081" y="2893217"/>
                </a:lnTo>
                <a:lnTo>
                  <a:pt x="0" y="2893217"/>
                </a:lnTo>
                <a:lnTo>
                  <a:pt x="0" y="140978"/>
                </a:lnTo>
                <a:lnTo>
                  <a:pt x="6640" y="140978"/>
                </a:lnTo>
                <a:close/>
              </a:path>
            </a:pathLst>
          </a:cu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7/22/2020</a:t>
            </a:fld>
            <a:endParaRPr lang="en-US"/>
          </a:p>
        </p:txBody>
      </p:sp>
      <p:pic>
        <p:nvPicPr>
          <p:cNvPr id="14" name="Picture 13" descr="A picture containing table, sitting, computer, food&#10;&#10;Description automatically generated">
            <a:extLst>
              <a:ext uri="{FF2B5EF4-FFF2-40B4-BE49-F238E27FC236}">
                <a16:creationId xmlns:a16="http://schemas.microsoft.com/office/drawing/2014/main" id="{BE1328DD-DBC1-4458-A073-4F46D4F7E622}"/>
              </a:ext>
            </a:extLst>
          </p:cNvPr>
          <p:cNvPicPr>
            <a:picLocks noChangeAspect="1"/>
          </p:cNvPicPr>
          <p:nvPr/>
        </p:nvPicPr>
        <p:blipFill>
          <a:blip r:embed="rId5"/>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97525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23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Pod – Nic salt only</a:t>
            </a:r>
          </a:p>
          <a:p>
            <a:pPr lvl="1"/>
            <a:r>
              <a:rPr lang="en-US" sz="1800">
                <a:solidFill>
                  <a:schemeClr val="bg1"/>
                </a:solidFill>
              </a:rPr>
              <a:t>Doesn't have the power to create a satisfying throat hit with freebase nic or requires higher nic strengths (18mg+) to create a satisfying TH.  Good for nic salts e-liquids</a:t>
            </a:r>
          </a:p>
        </p:txBody>
      </p:sp>
      <p:sp useBgFill="1">
        <p:nvSpPr>
          <p:cNvPr id="2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ifferent, sitting, group, row&#10;&#10;Description automatically generated">
            <a:extLst>
              <a:ext uri="{FF2B5EF4-FFF2-40B4-BE49-F238E27FC236}">
                <a16:creationId xmlns:a16="http://schemas.microsoft.com/office/drawing/2014/main" id="{AE457320-660D-4FF5-9E7B-1AAE76C60DBA}"/>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9" name="Picture 8" descr="A picture containing food, light, glass&#10;&#10;Description automatically generated">
            <a:extLst>
              <a:ext uri="{FF2B5EF4-FFF2-40B4-BE49-F238E27FC236}">
                <a16:creationId xmlns:a16="http://schemas.microsoft.com/office/drawing/2014/main" id="{ADB6C816-09C7-4D62-A708-508FBC3019FD}"/>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10929020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2">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4">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24</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-Nic salt and freebase</a:t>
            </a:r>
          </a:p>
          <a:p>
            <a:pPr lvl="1"/>
            <a:r>
              <a:rPr lang="en-US"/>
              <a:t>Has the power to provide a satisfying throat hit using freebase e-liquid at a minimum of 12mg</a:t>
            </a:r>
            <a:endParaRPr lang="en-US" dirty="0"/>
          </a:p>
        </p:txBody>
      </p:sp>
      <p:sp>
        <p:nvSpPr>
          <p:cNvPr id="37"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oiletry, table, black, sitting&#10;&#10;Description automatically generated">
            <a:extLst>
              <a:ext uri="{FF2B5EF4-FFF2-40B4-BE49-F238E27FC236}">
                <a16:creationId xmlns:a16="http://schemas.microsoft.com/office/drawing/2014/main" id="{1B165A7A-F8B4-4139-966A-38CDF3666E37}"/>
              </a:ext>
            </a:extLst>
          </p:cNvPr>
          <p:cNvPicPr>
            <a:picLocks noChangeAspect="1"/>
          </p:cNvPicPr>
          <p:nvPr/>
        </p:nvPicPr>
        <p:blipFill rotWithShape="1">
          <a:blip r:embed="rId3"/>
          <a:srcRect t="1631" r="1" b="1"/>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7/22/2020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BE9925C3-6C0C-443E-A9B5-29FFC2AB292C}"/>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39169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vert="horz" lIns="91440" tIns="45720" rIns="91440" bIns="45720" rtlCol="0">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vert="horz" lIns="91440" tIns="45720" rIns="91440" bIns="45720" rtlCol="0">
            <a:normAutofit/>
          </a:bodyPr>
          <a:lstStyle/>
          <a:p>
            <a:pPr>
              <a:spcAft>
                <a:spcPts val="600"/>
              </a:spcAft>
            </a:pPr>
            <a:fld id="{6D22F896-40B5-4ADD-8801-0D06FADFA095}" type="slidenum">
              <a:rPr lang="en-US">
                <a:solidFill>
                  <a:schemeClr val="bg1"/>
                </a:solidFill>
              </a:rPr>
              <a:pPr>
                <a:spcAft>
                  <a:spcPts val="600"/>
                </a:spcAft>
              </a:pPr>
              <a:t>25</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vert="horz" lIns="91440" tIns="45720" rIns="91440" bIns="45720" rtlCol="0">
            <a:normAutofit/>
          </a:bodyPr>
          <a:lstStyle/>
          <a:p>
            <a:r>
              <a:rPr lang="en-US" sz="1800" dirty="0">
                <a:solidFill>
                  <a:schemeClr val="bg1"/>
                </a:solidFill>
              </a:rPr>
              <a:t>Pod – Non-adjustable</a:t>
            </a:r>
          </a:p>
          <a:p>
            <a:pPr lvl="1"/>
            <a:r>
              <a:rPr lang="en-US" sz="1800" dirty="0">
                <a:solidFill>
                  <a:schemeClr val="bg1"/>
                </a:solidFill>
              </a:rPr>
              <a:t>Single power only – no adjustment possible</a:t>
            </a:r>
          </a:p>
        </p:txBody>
      </p:sp>
      <p:sp useBgFill="1">
        <p:nvSpPr>
          <p:cNvPr id="28"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0CC4EF13-A18E-4522-8C15-1C37C1E4D002}"/>
              </a:ext>
            </a:extLst>
          </p:cNvPr>
          <p:cNvPicPr>
            <a:picLocks noChangeAspect="1"/>
          </p:cNvPicPr>
          <p:nvPr/>
        </p:nvPicPr>
        <p:blipFill>
          <a:blip r:embed="rId3"/>
          <a:stretch>
            <a:fillRect/>
          </a:stretch>
        </p:blipFill>
        <p:spPr>
          <a:xfrm>
            <a:off x="6407004" y="2697705"/>
            <a:ext cx="4683948" cy="1885289"/>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vert="horz" lIns="91440" tIns="45720" rIns="91440" bIns="45720" rtlCol="0">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vert="horz" lIns="91440" tIns="45720" rIns="91440" bIns="45720" rtlCol="0">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CD615083-EF95-4770-BBC1-21BA207E39BA}"/>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03284261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FC2779-65B1-4D27-8BF2-E8F7DCD07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5751D347-B65B-4CAB-9DAC-5323B3A5DD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vert="horz" lIns="91440" tIns="45720" rIns="91440" bIns="45720" rtlCol="0">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vert="horz" lIns="91440" tIns="45720" rIns="91440" bIns="45720" rtlCol="0">
            <a:normAutofit/>
          </a:bodyPr>
          <a:lstStyle/>
          <a:p>
            <a:pPr>
              <a:spcAft>
                <a:spcPts val="600"/>
              </a:spcAft>
            </a:pPr>
            <a:fld id="{6D22F896-40B5-4ADD-8801-0D06FADFA095}" type="slidenum">
              <a:rPr lang="en-US"/>
              <a:pPr>
                <a:spcAft>
                  <a:spcPts val="600"/>
                </a:spcAft>
              </a:pPr>
              <a:t>26</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vert="horz" lIns="91440" tIns="45720" rIns="91440" bIns="45720" rtlCol="0">
            <a:normAutofit/>
          </a:bodyPr>
          <a:lstStyle/>
          <a:p>
            <a:r>
              <a:rPr lang="en-US" sz="2000"/>
              <a:t>Pod – Semi-adjustable</a:t>
            </a:r>
          </a:p>
          <a:p>
            <a:pPr lvl="1"/>
            <a:r>
              <a:rPr lang="en-US"/>
              <a:t>A few power selections</a:t>
            </a:r>
          </a:p>
          <a:p>
            <a:pPr lvl="1"/>
            <a:r>
              <a:rPr lang="en-US"/>
              <a:t>Two or three settings</a:t>
            </a:r>
          </a:p>
          <a:p>
            <a:pPr lvl="1"/>
            <a:r>
              <a:rPr lang="en-US"/>
              <a:t>Not adjustable via wattage</a:t>
            </a:r>
          </a:p>
        </p:txBody>
      </p:sp>
      <p:sp>
        <p:nvSpPr>
          <p:cNvPr id="37" name="Rounded Rectangle 14">
            <a:extLst>
              <a:ext uri="{FF2B5EF4-FFF2-40B4-BE49-F238E27FC236}">
                <a16:creationId xmlns:a16="http://schemas.microsoft.com/office/drawing/2014/main" id="{BDE684BA-E53B-412D-8A73-6A8E6FB0C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881" y="107031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iletry, table, black, sitting&#10;&#10;Description automatically generated">
            <a:extLst>
              <a:ext uri="{FF2B5EF4-FFF2-40B4-BE49-F238E27FC236}">
                <a16:creationId xmlns:a16="http://schemas.microsoft.com/office/drawing/2014/main" id="{21616BFF-A507-437C-B37A-9A89400499A5}"/>
              </a:ext>
            </a:extLst>
          </p:cNvPr>
          <p:cNvPicPr>
            <a:picLocks noChangeAspect="1"/>
          </p:cNvPicPr>
          <p:nvPr/>
        </p:nvPicPr>
        <p:blipFill>
          <a:blip r:embed="rId3"/>
          <a:stretch>
            <a:fillRect/>
          </a:stretch>
        </p:blipFill>
        <p:spPr>
          <a:xfrm>
            <a:off x="6580106" y="1640534"/>
            <a:ext cx="2133326" cy="2133326"/>
          </a:xfrm>
          <a:prstGeom prst="rect">
            <a:avLst/>
          </a:prstGeom>
        </p:spPr>
      </p:pic>
      <p:sp>
        <p:nvSpPr>
          <p:cNvPr id="39" name="Rectangle 38">
            <a:extLst>
              <a:ext uri="{FF2B5EF4-FFF2-40B4-BE49-F238E27FC236}">
                <a16:creationId xmlns:a16="http://schemas.microsoft.com/office/drawing/2014/main" id="{2D489C0B-8615-4DFF-9F3C-E388A501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9333" y="1375866"/>
            <a:ext cx="2476680" cy="266272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28">
            <a:extLst>
              <a:ext uri="{FF2B5EF4-FFF2-40B4-BE49-F238E27FC236}">
                <a16:creationId xmlns:a16="http://schemas.microsoft.com/office/drawing/2014/main" id="{66064050-0445-4E5B-A992-287D424AF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1448" y="1375867"/>
            <a:ext cx="2030670" cy="1983816"/>
          </a:xfrm>
          <a:custGeom>
            <a:avLst/>
            <a:gdLst>
              <a:gd name="connsiteX0" fmla="*/ 203 w 2048256"/>
              <a:gd name="connsiteY0" fmla="*/ 0 h 2003561"/>
              <a:gd name="connsiteX1" fmla="*/ 96482 w 2048256"/>
              <a:gd name="connsiteY1" fmla="*/ 0 h 2003561"/>
              <a:gd name="connsiteX2" fmla="*/ 1307000 w 2048256"/>
              <a:gd name="connsiteY2" fmla="*/ 0 h 2003561"/>
              <a:gd name="connsiteX3" fmla="*/ 1951775 w 2048256"/>
              <a:gd name="connsiteY3" fmla="*/ 0 h 2003561"/>
              <a:gd name="connsiteX4" fmla="*/ 2048054 w 2048256"/>
              <a:gd name="connsiteY4" fmla="*/ 114253 h 2003561"/>
              <a:gd name="connsiteX5" fmla="*/ 2048054 w 2048256"/>
              <a:gd name="connsiteY5" fmla="*/ 1280842 h 2003561"/>
              <a:gd name="connsiteX6" fmla="*/ 2048256 w 2048256"/>
              <a:gd name="connsiteY6" fmla="*/ 1280842 h 2003561"/>
              <a:gd name="connsiteX7" fmla="*/ 2048256 w 2048256"/>
              <a:gd name="connsiteY7" fmla="*/ 2003561 h 2003561"/>
              <a:gd name="connsiteX8" fmla="*/ 0 w 2048256"/>
              <a:gd name="connsiteY8" fmla="*/ 2003561 h 2003561"/>
              <a:gd name="connsiteX9" fmla="*/ 0 w 2048256"/>
              <a:gd name="connsiteY9" fmla="*/ 1280842 h 2003561"/>
              <a:gd name="connsiteX10" fmla="*/ 203 w 2048256"/>
              <a:gd name="connsiteY10" fmla="*/ 1280842 h 2003561"/>
              <a:gd name="connsiteX11" fmla="*/ 203 w 2048256"/>
              <a:gd name="connsiteY11" fmla="*/ 114253 h 20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8256" h="2003561">
                <a:moveTo>
                  <a:pt x="203" y="0"/>
                </a:moveTo>
                <a:lnTo>
                  <a:pt x="96482" y="0"/>
                </a:lnTo>
                <a:lnTo>
                  <a:pt x="1307000" y="0"/>
                </a:lnTo>
                <a:lnTo>
                  <a:pt x="1951775" y="0"/>
                </a:lnTo>
                <a:cubicBezTo>
                  <a:pt x="2004949" y="0"/>
                  <a:pt x="2048054" y="51153"/>
                  <a:pt x="2048054" y="114253"/>
                </a:cubicBezTo>
                <a:lnTo>
                  <a:pt x="2048054" y="1280842"/>
                </a:lnTo>
                <a:lnTo>
                  <a:pt x="2048256" y="1280842"/>
                </a:lnTo>
                <a:lnTo>
                  <a:pt x="2048256" y="2003561"/>
                </a:lnTo>
                <a:lnTo>
                  <a:pt x="0" y="2003561"/>
                </a:lnTo>
                <a:lnTo>
                  <a:pt x="0" y="1280842"/>
                </a:lnTo>
                <a:lnTo>
                  <a:pt x="203" y="1280842"/>
                </a:lnTo>
                <a:lnTo>
                  <a:pt x="203" y="114253"/>
                </a:lnTo>
                <a:close/>
              </a:path>
            </a:pathLst>
          </a:cu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7">
            <a:extLst>
              <a:ext uri="{FF2B5EF4-FFF2-40B4-BE49-F238E27FC236}">
                <a16:creationId xmlns:a16="http://schemas.microsoft.com/office/drawing/2014/main" id="{63182DA4-963A-46BC-8C3B-0494825DF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419239" y="4199460"/>
            <a:ext cx="2466774" cy="1695035"/>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bottle&#10;&#10;Description automatically generated">
            <a:extLst>
              <a:ext uri="{FF2B5EF4-FFF2-40B4-BE49-F238E27FC236}">
                <a16:creationId xmlns:a16="http://schemas.microsoft.com/office/drawing/2014/main" id="{1BBB3227-1ABA-4B89-860E-B81DE8C8A67E}"/>
              </a:ext>
            </a:extLst>
          </p:cNvPr>
          <p:cNvPicPr>
            <a:picLocks noChangeAspect="1"/>
          </p:cNvPicPr>
          <p:nvPr/>
        </p:nvPicPr>
        <p:blipFill>
          <a:blip r:embed="rId4"/>
          <a:stretch>
            <a:fillRect/>
          </a:stretch>
        </p:blipFill>
        <p:spPr>
          <a:xfrm>
            <a:off x="9221371" y="3857093"/>
            <a:ext cx="1699679" cy="1699679"/>
          </a:xfrm>
          <a:prstGeom prst="rect">
            <a:avLst/>
          </a:prstGeom>
        </p:spPr>
      </p:pic>
      <p:sp>
        <p:nvSpPr>
          <p:cNvPr id="45" name="Rectangle 44">
            <a:extLst>
              <a:ext uri="{FF2B5EF4-FFF2-40B4-BE49-F238E27FC236}">
                <a16:creationId xmlns:a16="http://schemas.microsoft.com/office/drawing/2014/main" id="{C5361E66-ADC0-482B-895C-DBEFA1DD0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1448" y="3521242"/>
            <a:ext cx="2030469" cy="2373253"/>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vert="horz" lIns="91440" tIns="45720" rIns="91440" bIns="45720" rtlCol="0">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vert="horz" lIns="91440" tIns="45720" rIns="91440" bIns="45720" rtlCol="0">
            <a:normAutofit/>
          </a:bodyPr>
          <a:lstStyle/>
          <a:p>
            <a:pPr>
              <a:spcAft>
                <a:spcPts val="600"/>
              </a:spcAft>
            </a:pPr>
            <a:fld id="{7659A6AD-C812-458D-B7B0-F6575172F196}" type="datetime1">
              <a:rPr lang="en-US"/>
              <a:pPr>
                <a:spcAft>
                  <a:spcPts val="600"/>
                </a:spcAft>
              </a:pPr>
              <a:t>7/22/2020</a:t>
            </a:fld>
            <a:endParaRPr lang="en-US"/>
          </a:p>
        </p:txBody>
      </p:sp>
      <p:pic>
        <p:nvPicPr>
          <p:cNvPr id="16" name="Picture 15" descr="A picture containing table, sitting, computer, food&#10;&#10;Description automatically generated">
            <a:extLst>
              <a:ext uri="{FF2B5EF4-FFF2-40B4-BE49-F238E27FC236}">
                <a16:creationId xmlns:a16="http://schemas.microsoft.com/office/drawing/2014/main" id="{0B150964-91D2-4BC7-AF88-73C2A05FF68A}"/>
              </a:ext>
            </a:extLst>
          </p:cNvPr>
          <p:cNvPicPr>
            <a:picLocks noChangeAspect="1"/>
          </p:cNvPicPr>
          <p:nvPr/>
        </p:nvPicPr>
        <p:blipFill>
          <a:blip r:embed="rId5"/>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84421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vert="horz" lIns="91440" tIns="45720" rIns="91440" bIns="45720" rtlCol="0">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vert="horz" lIns="91440" tIns="45720" rIns="91440" bIns="45720" rtlCol="0">
            <a:normAutofit/>
          </a:bodyPr>
          <a:lstStyle/>
          <a:p>
            <a:pPr>
              <a:spcAft>
                <a:spcPts val="600"/>
              </a:spcAft>
            </a:pPr>
            <a:fld id="{6D22F896-40B5-4ADD-8801-0D06FADFA095}" type="slidenum">
              <a:rPr lang="en-US"/>
              <a:pPr>
                <a:spcAft>
                  <a:spcPts val="600"/>
                </a:spcAft>
              </a:pPr>
              <a:t>27</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vert="horz" lIns="91440" tIns="45720" rIns="91440" bIns="45720" rtlCol="0">
            <a:normAutofit/>
          </a:bodyPr>
          <a:lstStyle/>
          <a:p>
            <a:r>
              <a:rPr lang="en-US"/>
              <a:t>Pod – Fully-adjustable</a:t>
            </a:r>
          </a:p>
          <a:p>
            <a:pPr lvl="1"/>
            <a:r>
              <a:rPr lang="en-US"/>
              <a:t>Can adjust in watts</a:t>
            </a:r>
          </a:p>
        </p:txBody>
      </p:sp>
      <p:sp>
        <p:nvSpPr>
          <p:cNvPr id="63"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ined, row, line, computer&#10;&#10;Description automatically generated">
            <a:extLst>
              <a:ext uri="{FF2B5EF4-FFF2-40B4-BE49-F238E27FC236}">
                <a16:creationId xmlns:a16="http://schemas.microsoft.com/office/drawing/2014/main" id="{C1545827-DBCD-43F8-9026-32847118E7DB}"/>
              </a:ext>
            </a:extLst>
          </p:cNvPr>
          <p:cNvPicPr>
            <a:picLocks noChangeAspect="1"/>
          </p:cNvPicPr>
          <p:nvPr/>
        </p:nvPicPr>
        <p:blipFill rotWithShape="1">
          <a:blip r:embed="rId3"/>
          <a:srcRect t="174" r="1" b="1458"/>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vert="horz" lIns="91440" tIns="45720" rIns="91440" bIns="45720" rtlCol="0">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vert="horz" lIns="91440" tIns="45720" rIns="91440" bIns="45720" rtlCol="0">
            <a:normAutofit/>
          </a:bodyPr>
          <a:lstStyle/>
          <a:p>
            <a:pPr>
              <a:spcAft>
                <a:spcPts val="600"/>
              </a:spcAft>
            </a:pPr>
            <a:fld id="{7659A6AD-C812-458D-B7B0-F6575172F196}" type="datetime1">
              <a:rPr lang="en-US"/>
              <a:pPr>
                <a:spcAft>
                  <a:spcPts val="600"/>
                </a:spcAft>
              </a:pPr>
              <a:t>7/22/2020</a:t>
            </a:fld>
            <a:endParaRPr lang="en-US"/>
          </a:p>
        </p:txBody>
      </p:sp>
      <p:pic>
        <p:nvPicPr>
          <p:cNvPr id="11" name="Picture 10" descr="A picture containing food, light, glass&#10;&#10;Description automatically generated">
            <a:extLst>
              <a:ext uri="{FF2B5EF4-FFF2-40B4-BE49-F238E27FC236}">
                <a16:creationId xmlns:a16="http://schemas.microsoft.com/office/drawing/2014/main" id="{6F3A0492-A547-4879-A36E-F599C05AFB12}"/>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2149300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28</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–Non-adjustable airflow</a:t>
            </a:r>
          </a:p>
          <a:p>
            <a:pPr lvl="1"/>
            <a:r>
              <a:rPr lang="en-US"/>
              <a:t>Cannot adjust the tightness of the draw</a:t>
            </a:r>
          </a:p>
        </p:txBody>
      </p:sp>
      <p:sp>
        <p:nvSpPr>
          <p:cNvPr id="45"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hand holding a glass&#10;&#10;Description automatically generated">
            <a:extLst>
              <a:ext uri="{FF2B5EF4-FFF2-40B4-BE49-F238E27FC236}">
                <a16:creationId xmlns:a16="http://schemas.microsoft.com/office/drawing/2014/main" id="{01F41218-514D-4A07-B114-34FC62C3F23B}"/>
              </a:ext>
            </a:extLst>
          </p:cNvPr>
          <p:cNvPicPr>
            <a:picLocks noChangeAspect="1"/>
          </p:cNvPicPr>
          <p:nvPr/>
        </p:nvPicPr>
        <p:blipFill rotWithShape="1">
          <a:blip r:embed="rId3"/>
          <a:srcRect t="6317" r="-3" b="14248"/>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7/22/2020</a:t>
            </a:fld>
            <a:endParaRPr lang="en-US"/>
          </a:p>
        </p:txBody>
      </p:sp>
      <p:pic>
        <p:nvPicPr>
          <p:cNvPr id="11" name="Picture 10" descr="A picture containing food, light, glass&#10;&#10;Description automatically generated">
            <a:extLst>
              <a:ext uri="{FF2B5EF4-FFF2-40B4-BE49-F238E27FC236}">
                <a16:creationId xmlns:a16="http://schemas.microsoft.com/office/drawing/2014/main" id="{04160315-2C33-41C8-8AEB-19803B71AB0A}"/>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170713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49">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51">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29</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 Adjustable airflow</a:t>
            </a:r>
          </a:p>
          <a:p>
            <a:pPr lvl="1"/>
            <a:r>
              <a:rPr lang="en-US"/>
              <a:t>Can adjust the tightness of the draw</a:t>
            </a:r>
            <a:endParaRPr lang="en-US" dirty="0"/>
          </a:p>
        </p:txBody>
      </p:sp>
      <p:sp>
        <p:nvSpPr>
          <p:cNvPr id="62"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oiletry, table, black, sitting&#10;&#10;Description automatically generated">
            <a:extLst>
              <a:ext uri="{FF2B5EF4-FFF2-40B4-BE49-F238E27FC236}">
                <a16:creationId xmlns:a16="http://schemas.microsoft.com/office/drawing/2014/main" id="{81FAE97C-D01D-4E68-B1E0-28B798768CF2}"/>
              </a:ext>
            </a:extLst>
          </p:cNvPr>
          <p:cNvPicPr>
            <a:picLocks noChangeAspect="1"/>
          </p:cNvPicPr>
          <p:nvPr/>
        </p:nvPicPr>
        <p:blipFill rotWithShape="1">
          <a:blip r:embed="rId3"/>
          <a:srcRect t="1631" r="1" b="1"/>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7/22/2020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8FB362B9-6DBE-4D73-AD91-61350E6C1D86}"/>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24602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Vaping is safe, right?  WRONG!</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20000"/>
          </a:bodyPr>
          <a:lstStyle/>
          <a:p>
            <a:pPr marL="0" indent="0">
              <a:buNone/>
            </a:pPr>
            <a:r>
              <a:rPr lang="en-US" dirty="0"/>
              <a:t>Although most studies conclude that vaping is far safer than smoking, we strongly recommend that if you do neither, you continue to do neither. </a:t>
            </a:r>
          </a:p>
          <a:p>
            <a:pPr marL="0" indent="0">
              <a:buNone/>
            </a:pPr>
            <a:endParaRPr lang="en-US" dirty="0"/>
          </a:p>
          <a:p>
            <a:r>
              <a:rPr lang="en-US" dirty="0"/>
              <a:t>Smoking = BAD</a:t>
            </a:r>
          </a:p>
          <a:p>
            <a:r>
              <a:rPr lang="en-US" dirty="0"/>
              <a:t>Reducing cigarettes through vaping = GOOD</a:t>
            </a:r>
          </a:p>
          <a:p>
            <a:r>
              <a:rPr lang="en-US" dirty="0"/>
              <a:t>Eliminating cigarettes through vaping = BETTER</a:t>
            </a:r>
          </a:p>
          <a:p>
            <a:r>
              <a:rPr lang="en-US" dirty="0"/>
              <a:t>Not smoking &amp; not vaping = BEST</a:t>
            </a:r>
          </a:p>
          <a:p>
            <a:endParaRPr lang="en-US" dirty="0"/>
          </a:p>
          <a:p>
            <a:pPr marL="0" indent="0">
              <a:buNone/>
            </a:pPr>
            <a:r>
              <a:rPr lang="en-US" dirty="0"/>
              <a:t>If you see a negative article about vaping, question whether or not that article compared the negative to that of a traditional combustible tobacco cigarette.  If it does not, in our opinion it’s invalid.  </a:t>
            </a:r>
          </a:p>
          <a:p>
            <a:pPr marL="0" indent="0">
              <a:buNone/>
            </a:pPr>
            <a:endParaRPr lang="en-US" dirty="0"/>
          </a:p>
          <a:p>
            <a:pPr marL="0" indent="0">
              <a:buNone/>
            </a:pPr>
            <a:r>
              <a:rPr lang="en-US" dirty="0"/>
              <a:t>Vaping is not harm </a:t>
            </a:r>
            <a:r>
              <a:rPr lang="en-US" b="1" i="1" dirty="0"/>
              <a:t>elimination</a:t>
            </a:r>
            <a:r>
              <a:rPr lang="en-US" dirty="0"/>
              <a:t>!  Vaping is harm </a:t>
            </a:r>
            <a:r>
              <a:rPr lang="en-US" b="1" i="1" dirty="0"/>
              <a:t>reduction</a:t>
            </a:r>
            <a:r>
              <a:rPr lang="en-US" dirty="0"/>
              <a:t>!</a:t>
            </a:r>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3B4D94EB-C078-4FF6-BD73-1E0F95FA2FBD}"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6" name="Footer Placeholder 5">
            <a:extLst>
              <a:ext uri="{FF2B5EF4-FFF2-40B4-BE49-F238E27FC236}">
                <a16:creationId xmlns:a16="http://schemas.microsoft.com/office/drawing/2014/main" id="{A92A4906-CCAD-4405-AC04-57F9C421AD0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4700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Pod –MTL</a:t>
            </a:r>
          </a:p>
          <a:p>
            <a:pPr lvl="1"/>
            <a:r>
              <a:rPr lang="en-US" sz="1800" dirty="0">
                <a:solidFill>
                  <a:schemeClr val="bg1"/>
                </a:solidFill>
              </a:rPr>
              <a:t>Pod that works best for MTL (Mouth To Lung) </a:t>
            </a:r>
          </a:p>
          <a:p>
            <a:pPr lvl="1"/>
            <a:r>
              <a:rPr lang="en-US" sz="1800" dirty="0">
                <a:solidFill>
                  <a:schemeClr val="bg1"/>
                </a:solidFill>
              </a:rPr>
              <a:t>Most cigarette-like draw</a:t>
            </a: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ottle&#10;&#10;Description automatically generated">
            <a:extLst>
              <a:ext uri="{FF2B5EF4-FFF2-40B4-BE49-F238E27FC236}">
                <a16:creationId xmlns:a16="http://schemas.microsoft.com/office/drawing/2014/main" id="{4FE36100-260B-40FA-806B-54F55B31F32E}"/>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8D5781C4-229A-49A7-A7AE-3210E9187500}"/>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419356908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7">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31</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Pod –RDL/DL</a:t>
            </a:r>
          </a:p>
          <a:p>
            <a:pPr lvl="1"/>
            <a:r>
              <a:rPr lang="en-US" dirty="0"/>
              <a:t>Pod that works best for RDL or DL (Restricted Direct Lung or Direct Lung)</a:t>
            </a:r>
          </a:p>
        </p:txBody>
      </p:sp>
      <p:sp>
        <p:nvSpPr>
          <p:cNvPr id="34"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able, sitting, camera, black&#10;&#10;Description automatically generated">
            <a:extLst>
              <a:ext uri="{FF2B5EF4-FFF2-40B4-BE49-F238E27FC236}">
                <a16:creationId xmlns:a16="http://schemas.microsoft.com/office/drawing/2014/main" id="{0AB94BB2-6CB5-4A27-AE74-3415991C09BE}"/>
              </a:ext>
            </a:extLst>
          </p:cNvPr>
          <p:cNvPicPr>
            <a:picLocks noChangeAspect="1"/>
          </p:cNvPicPr>
          <p:nvPr/>
        </p:nvPicPr>
        <p:blipFill rotWithShape="1">
          <a:blip r:embed="rId3"/>
          <a:srcRect t="1631" r="1" b="1"/>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7/22/2020</a:t>
            </a:fld>
            <a:endParaRPr lang="en-US"/>
          </a:p>
        </p:txBody>
      </p:sp>
      <p:pic>
        <p:nvPicPr>
          <p:cNvPr id="13" name="Picture 12" descr="A picture containing glass, food&#10;&#10;Description automatically generated">
            <a:extLst>
              <a:ext uri="{FF2B5EF4-FFF2-40B4-BE49-F238E27FC236}">
                <a16:creationId xmlns:a16="http://schemas.microsoft.com/office/drawing/2014/main" id="{1313E2C6-B9C0-4132-AC1A-74B06824D710}"/>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404092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32</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Tube</a:t>
            </a:r>
          </a:p>
          <a:p>
            <a:pPr lvl="1"/>
            <a:r>
              <a:rPr lang="en-US" sz="1800">
                <a:solidFill>
                  <a:schemeClr val="bg1"/>
                </a:solidFill>
              </a:rPr>
              <a:t>Cylindrical</a:t>
            </a:r>
          </a:p>
          <a:p>
            <a:pPr lvl="1"/>
            <a:r>
              <a:rPr lang="en-US" sz="1800">
                <a:solidFill>
                  <a:schemeClr val="bg1"/>
                </a:solidFill>
              </a:rPr>
              <a:t>Many different sizes</a:t>
            </a:r>
          </a:p>
          <a:p>
            <a:pPr lvl="1"/>
            <a:endParaRPr lang="en-US" sz="1800">
              <a:solidFill>
                <a:schemeClr val="bg1"/>
              </a:solidFill>
            </a:endParaRPr>
          </a:p>
          <a:p>
            <a:pPr lvl="1"/>
            <a:endParaRPr lang="en-US" sz="1800">
              <a:solidFill>
                <a:schemeClr val="bg1"/>
              </a:solidFill>
            </a:endParaRP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implement, table, black&#10;&#10;Description automatically generated">
            <a:extLst>
              <a:ext uri="{FF2B5EF4-FFF2-40B4-BE49-F238E27FC236}">
                <a16:creationId xmlns:a16="http://schemas.microsoft.com/office/drawing/2014/main" id="{C5218168-7399-4FF6-BF4F-4E63EEBE7F4E}"/>
              </a:ext>
            </a:extLst>
          </p:cNvPr>
          <p:cNvPicPr>
            <a:picLocks noChangeAspect="1"/>
          </p:cNvPicPr>
          <p:nvPr/>
        </p:nvPicPr>
        <p:blipFill>
          <a:blip r:embed="rId3"/>
          <a:stretch>
            <a:fillRect/>
          </a:stretch>
        </p:blipFill>
        <p:spPr>
          <a:xfrm>
            <a:off x="7124811" y="1336566"/>
            <a:ext cx="3248334"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851E5CC0-0AD2-4DB1-8CCD-90F716111322}"/>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15954357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23">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Box</a:t>
            </a:r>
          </a:p>
          <a:p>
            <a:pPr lvl="1"/>
            <a:r>
              <a:rPr lang="en-US" sz="1800">
                <a:solidFill>
                  <a:schemeClr val="bg1"/>
                </a:solidFill>
              </a:rPr>
              <a:t>Not cylindrical</a:t>
            </a:r>
          </a:p>
          <a:p>
            <a:pPr lvl="1"/>
            <a:r>
              <a:rPr lang="en-US" sz="1800">
                <a:solidFill>
                  <a:schemeClr val="bg1"/>
                </a:solidFill>
              </a:rPr>
              <a:t>Many different sizes and shapes</a:t>
            </a:r>
          </a:p>
          <a:p>
            <a:pPr lvl="1"/>
            <a:endParaRPr lang="en-US" sz="1800">
              <a:solidFill>
                <a:schemeClr val="bg1"/>
              </a:solidFill>
            </a:endParaRPr>
          </a:p>
          <a:p>
            <a:pPr lvl="1"/>
            <a:endParaRPr lang="en-US" sz="1800" dirty="0">
              <a:solidFill>
                <a:schemeClr val="bg1"/>
              </a:solidFill>
            </a:endParaRPr>
          </a:p>
        </p:txBody>
      </p:sp>
      <p:sp useBgFill="1">
        <p:nvSpPr>
          <p:cNvPr id="34"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unch of items that are on display&#10;&#10;Description automatically generated">
            <a:extLst>
              <a:ext uri="{FF2B5EF4-FFF2-40B4-BE49-F238E27FC236}">
                <a16:creationId xmlns:a16="http://schemas.microsoft.com/office/drawing/2014/main" id="{4F30A9E8-FBE8-4795-B64F-3E5987AE44C3}"/>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D46EA9AF-659D-4F15-81B6-97E185C31CCE}"/>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426007452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34</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Internal batteries</a:t>
            </a:r>
          </a:p>
          <a:p>
            <a:pPr lvl="1"/>
            <a:r>
              <a:rPr lang="en-US" sz="1800">
                <a:solidFill>
                  <a:schemeClr val="bg1"/>
                </a:solidFill>
              </a:rPr>
              <a:t>The device contains an internal battery that cannot be replaced by the user. </a:t>
            </a:r>
          </a:p>
          <a:p>
            <a:pPr lvl="1"/>
            <a:r>
              <a:rPr lang="en-US" sz="1800">
                <a:solidFill>
                  <a:schemeClr val="bg1"/>
                </a:solidFill>
              </a:rPr>
              <a:t>The device can be charged via a USB cable.</a:t>
            </a:r>
          </a:p>
          <a:p>
            <a:pPr lvl="1"/>
            <a:endParaRPr lang="en-US" sz="1800">
              <a:solidFill>
                <a:schemeClr val="bg1"/>
              </a:solidFill>
            </a:endParaRPr>
          </a:p>
        </p:txBody>
      </p:sp>
      <p:sp useBgFill="1">
        <p:nvSpPr>
          <p:cNvPr id="2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unch of items that are on display&#10;&#10;Description automatically generated">
            <a:extLst>
              <a:ext uri="{FF2B5EF4-FFF2-40B4-BE49-F238E27FC236}">
                <a16:creationId xmlns:a16="http://schemas.microsoft.com/office/drawing/2014/main" id="{08B9190C-8B7C-4F01-8852-80847C350D41}"/>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5ADA9056-D0BB-460A-91DB-F36C63F1360A}"/>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6096814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35</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External batteries</a:t>
            </a:r>
          </a:p>
          <a:p>
            <a:pPr lvl="1"/>
            <a:r>
              <a:rPr lang="en-US" sz="1800">
                <a:solidFill>
                  <a:schemeClr val="bg1"/>
                </a:solidFill>
              </a:rPr>
              <a:t>The device uses external batteries.</a:t>
            </a:r>
          </a:p>
          <a:p>
            <a:pPr lvl="1"/>
            <a:r>
              <a:rPr lang="en-US" sz="1800">
                <a:solidFill>
                  <a:schemeClr val="bg1"/>
                </a:solidFill>
              </a:rPr>
              <a:t>Batteries can be removed and replaced by the user.</a:t>
            </a:r>
          </a:p>
          <a:p>
            <a:pPr lvl="1"/>
            <a:r>
              <a:rPr lang="en-US" sz="1800">
                <a:solidFill>
                  <a:schemeClr val="bg1"/>
                </a:solidFill>
              </a:rPr>
              <a:t>Batteries can be removed and recharged in an external smart charger.</a:t>
            </a:r>
          </a:p>
          <a:p>
            <a:pPr lvl="1"/>
            <a:r>
              <a:rPr lang="en-US" sz="1800">
                <a:solidFill>
                  <a:schemeClr val="bg1"/>
                </a:solidFill>
              </a:rPr>
              <a:t>Some external battery devices still have internal chargers. </a:t>
            </a:r>
          </a:p>
          <a:p>
            <a:pPr lvl="1"/>
            <a:endParaRPr lang="en-US" sz="1800">
              <a:solidFill>
                <a:schemeClr val="bg1"/>
              </a:solidFill>
            </a:endParaRP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different, lined, table&#10;&#10;Description automatically generated">
            <a:extLst>
              <a:ext uri="{FF2B5EF4-FFF2-40B4-BE49-F238E27FC236}">
                <a16:creationId xmlns:a16="http://schemas.microsoft.com/office/drawing/2014/main" id="{C579FB36-1360-49C6-871A-7B0EC9F72FCB}"/>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81FAD597-F65A-4584-9483-9516AAD07B29}"/>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17486699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34">
            <a:extLst>
              <a:ext uri="{FF2B5EF4-FFF2-40B4-BE49-F238E27FC236}">
                <a16:creationId xmlns:a16="http://schemas.microsoft.com/office/drawing/2014/main" id="{8B836880-BF75-4385-9994-9270F8ACF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36">
            <a:extLst>
              <a:ext uri="{FF2B5EF4-FFF2-40B4-BE49-F238E27FC236}">
                <a16:creationId xmlns:a16="http://schemas.microsoft.com/office/drawing/2014/main" id="{26BCFBE2-C65F-42E3-A14A-5D04B9842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3306744" cy="1293028"/>
          </a:xfrm>
        </p:spPr>
        <p:txBody>
          <a:bodyPr>
            <a:normAutofit/>
          </a:bodyPr>
          <a:lstStyle/>
          <a:p>
            <a:r>
              <a:rPr lang="en-US" sz="3200"/>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36</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3306742" cy="4024125"/>
          </a:xfrm>
        </p:spPr>
        <p:txBody>
          <a:bodyPr>
            <a:normAutofit/>
          </a:bodyPr>
          <a:lstStyle/>
          <a:p>
            <a:r>
              <a:rPr lang="en-US" sz="1600"/>
              <a:t>Device – Non-adjustable</a:t>
            </a:r>
          </a:p>
          <a:p>
            <a:pPr lvl="1"/>
            <a:r>
              <a:rPr lang="en-US" sz="1600"/>
              <a:t>The device has no power adjustment.</a:t>
            </a:r>
          </a:p>
          <a:p>
            <a:pPr lvl="1"/>
            <a:r>
              <a:rPr lang="en-US" sz="1600"/>
              <a:t>Typically designed for its own atomizer/resistance combination.</a:t>
            </a:r>
          </a:p>
        </p:txBody>
      </p:sp>
      <p:sp>
        <p:nvSpPr>
          <p:cNvPr id="51" name="Rounded Rectangle 14">
            <a:extLst>
              <a:ext uri="{FF2B5EF4-FFF2-40B4-BE49-F238E27FC236}">
                <a16:creationId xmlns:a16="http://schemas.microsoft.com/office/drawing/2014/main" id="{38D32B90-922C-4411-A898-3F03AA80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ndoor, counter, sitting, table&#10;&#10;Description automatically generated">
            <a:extLst>
              <a:ext uri="{FF2B5EF4-FFF2-40B4-BE49-F238E27FC236}">
                <a16:creationId xmlns:a16="http://schemas.microsoft.com/office/drawing/2014/main" id="{328ECB22-933B-4480-A6E8-A873CC6DF4B5}"/>
              </a:ext>
            </a:extLst>
          </p:cNvPr>
          <p:cNvPicPr>
            <a:picLocks noChangeAspect="1"/>
          </p:cNvPicPr>
          <p:nvPr/>
        </p:nvPicPr>
        <p:blipFill rotWithShape="1">
          <a:blip r:embed="rId3"/>
          <a:srcRect t="2657" r="-1" b="-1"/>
          <a:stretch/>
        </p:blipFill>
        <p:spPr>
          <a:xfrm>
            <a:off x="4955339" y="1336566"/>
            <a:ext cx="612728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7/22/2020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5E0FC1C3-28E8-4024-A70C-214BE0D38F07}"/>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947894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55">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57">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37</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Device – Self-adjusting</a:t>
            </a:r>
          </a:p>
          <a:p>
            <a:pPr lvl="1"/>
            <a:r>
              <a:rPr lang="en-US"/>
              <a:t>The device automatically adjusts based on the resistance of the attached atomizer. </a:t>
            </a:r>
          </a:p>
        </p:txBody>
      </p:sp>
      <p:sp>
        <p:nvSpPr>
          <p:cNvPr id="64"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sitting, table, small&#10;&#10;Description automatically generated">
            <a:extLst>
              <a:ext uri="{FF2B5EF4-FFF2-40B4-BE49-F238E27FC236}">
                <a16:creationId xmlns:a16="http://schemas.microsoft.com/office/drawing/2014/main" id="{4EEF4168-3A18-493D-8F33-FAB7D2282ACD}"/>
              </a:ext>
            </a:extLst>
          </p:cNvPr>
          <p:cNvPicPr>
            <a:picLocks noChangeAspect="1"/>
          </p:cNvPicPr>
          <p:nvPr/>
        </p:nvPicPr>
        <p:blipFill rotWithShape="1">
          <a:blip r:embed="rId3"/>
          <a:srcRect t="1556" r="1" b="76"/>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7/22/2020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22065277-5069-4014-8761-937E7DEAE186}"/>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51078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38</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Semi-adjustable</a:t>
            </a:r>
          </a:p>
          <a:p>
            <a:pPr lvl="1"/>
            <a:r>
              <a:rPr lang="en-US" sz="1800">
                <a:solidFill>
                  <a:schemeClr val="bg1"/>
                </a:solidFill>
              </a:rPr>
              <a:t>Will have a few settings.</a:t>
            </a:r>
          </a:p>
          <a:p>
            <a:pPr lvl="1"/>
            <a:r>
              <a:rPr lang="en-US" sz="1800">
                <a:solidFill>
                  <a:schemeClr val="bg1"/>
                </a:solidFill>
              </a:rPr>
              <a:t>Not fully adjustable via wattage.</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unch of items that are on display&#10;&#10;Description automatically generated">
            <a:extLst>
              <a:ext uri="{FF2B5EF4-FFF2-40B4-BE49-F238E27FC236}">
                <a16:creationId xmlns:a16="http://schemas.microsoft.com/office/drawing/2014/main" id="{6EED24FD-9EB8-4B61-999F-DA6E419441E8}"/>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797D4BF6-1F3D-4F69-A821-59CE5E7DE40B}"/>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97189937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39</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Fully adjustable</a:t>
            </a:r>
          </a:p>
          <a:p>
            <a:pPr lvl="1"/>
            <a:r>
              <a:rPr lang="en-US" sz="1800">
                <a:solidFill>
                  <a:schemeClr val="bg1"/>
                </a:solidFill>
              </a:rPr>
              <a:t>Can be fully adjusted in wattage</a:t>
            </a:r>
          </a:p>
          <a:p>
            <a:pPr lvl="1"/>
            <a:endParaRPr lang="en-US" sz="1800">
              <a:solidFill>
                <a:schemeClr val="bg1"/>
              </a:solidFill>
            </a:endParaRPr>
          </a:p>
        </p:txBody>
      </p:sp>
      <p:sp useBgFill="1">
        <p:nvSpPr>
          <p:cNvPr id="33"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different, lined, table&#10;&#10;Description automatically generated">
            <a:extLst>
              <a:ext uri="{FF2B5EF4-FFF2-40B4-BE49-F238E27FC236}">
                <a16:creationId xmlns:a16="http://schemas.microsoft.com/office/drawing/2014/main" id="{FFCFE723-FD63-453F-A599-F706599BFB41}"/>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food, light, glass&#10;&#10;Description automatically generated">
            <a:extLst>
              <a:ext uri="{FF2B5EF4-FFF2-40B4-BE49-F238E27FC236}">
                <a16:creationId xmlns:a16="http://schemas.microsoft.com/office/drawing/2014/main" id="{7E394733-8C81-40FE-A7E5-15152D7F27B5}"/>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266828195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Centers for Disease Control and Prevention (CDC): "E-cigarettes have the potential to benefit adult smokers who are not pregnant if used as a complete substitute for regular cigarettes and other smoked tobacco products."</a:t>
            </a:r>
          </a:p>
          <a:p>
            <a:pPr marL="0" indent="0">
              <a:buNone/>
            </a:pPr>
            <a:endParaRPr lang="en-US" dirty="0"/>
          </a:p>
          <a:p>
            <a:pPr marL="0" indent="0">
              <a:buNone/>
            </a:pPr>
            <a:r>
              <a:rPr lang="en-US" dirty="0"/>
              <a:t>Source: </a:t>
            </a:r>
            <a:r>
              <a:rPr lang="en-US" dirty="0">
                <a:hlinkClick r:id="rId2"/>
              </a:rPr>
              <a:t>https://www.cdc.gov/tobacco/basic_information/e-cigarettes/about-e-cigarettes.html</a:t>
            </a:r>
            <a:br>
              <a:rPr lang="en-US" dirty="0"/>
            </a:br>
            <a:endParaRPr lang="en-US" dirty="0"/>
          </a:p>
          <a:p>
            <a:r>
              <a:rPr lang="en-US" dirty="0"/>
              <a:t>The U.S. Department of Health and Human Services (HHS): “E-cigarettes present an important, potentially lifesaving opportunity to help currently addicted adult smokers quit combustible cigarettes.”</a:t>
            </a:r>
            <a:br>
              <a:rPr lang="en-US" dirty="0"/>
            </a:br>
            <a:endParaRPr lang="en-US" dirty="0"/>
          </a:p>
          <a:p>
            <a:pPr marL="0" indent="0">
              <a:buNone/>
            </a:pPr>
            <a:r>
              <a:rPr lang="en-US" dirty="0"/>
              <a:t>Source: </a:t>
            </a:r>
            <a:r>
              <a:rPr lang="en-US" dirty="0">
                <a:hlinkClick r:id="rId3"/>
              </a:rPr>
              <a:t>https://www.hhs.gov/about/news/2018/11/15/secretary-azar-comments-on-data-showing-rising-ecigarette-use-among-youth.html</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52871AC8-2089-4DF1-9B26-37286BB1894B}"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6" name="Footer Placeholder 5">
            <a:extLst>
              <a:ext uri="{FF2B5EF4-FFF2-40B4-BE49-F238E27FC236}">
                <a16:creationId xmlns:a16="http://schemas.microsoft.com/office/drawing/2014/main" id="{94F816F9-38E2-44F4-B229-BBD679D2739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86979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 name="Picture 39">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Device - Fully featured</a:t>
            </a:r>
          </a:p>
          <a:p>
            <a:pPr lvl="1"/>
            <a:r>
              <a:rPr lang="en-US" sz="1800" dirty="0">
                <a:solidFill>
                  <a:schemeClr val="bg1"/>
                </a:solidFill>
              </a:rPr>
              <a:t>Will include all the features currently available in the vaping today such as:</a:t>
            </a:r>
          </a:p>
          <a:p>
            <a:pPr lvl="2"/>
            <a:r>
              <a:rPr lang="en-US" dirty="0">
                <a:solidFill>
                  <a:schemeClr val="bg1"/>
                </a:solidFill>
              </a:rPr>
              <a:t>Adjustable Wattage</a:t>
            </a:r>
          </a:p>
          <a:p>
            <a:pPr lvl="2"/>
            <a:r>
              <a:rPr lang="en-US" dirty="0">
                <a:solidFill>
                  <a:schemeClr val="bg1"/>
                </a:solidFill>
              </a:rPr>
              <a:t>Temperature Control</a:t>
            </a:r>
          </a:p>
          <a:p>
            <a:pPr lvl="2"/>
            <a:r>
              <a:rPr lang="en-US" dirty="0">
                <a:solidFill>
                  <a:schemeClr val="bg1"/>
                </a:solidFill>
              </a:rPr>
              <a:t>Custom Curves</a:t>
            </a:r>
          </a:p>
          <a:p>
            <a:pPr lvl="2"/>
            <a:r>
              <a:rPr lang="en-US" dirty="0">
                <a:solidFill>
                  <a:schemeClr val="bg1"/>
                </a:solidFill>
              </a:rPr>
              <a:t>Clock</a:t>
            </a:r>
          </a:p>
          <a:p>
            <a:pPr lvl="2"/>
            <a:r>
              <a:rPr lang="en-US" dirty="0">
                <a:solidFill>
                  <a:schemeClr val="bg1"/>
                </a:solidFill>
              </a:rPr>
              <a:t>Menu</a:t>
            </a:r>
          </a:p>
          <a:p>
            <a:pPr lvl="2"/>
            <a:r>
              <a:rPr lang="en-US" dirty="0">
                <a:solidFill>
                  <a:schemeClr val="bg1"/>
                </a:solidFill>
              </a:rPr>
              <a:t>More</a:t>
            </a:r>
          </a:p>
          <a:p>
            <a:pPr lvl="1"/>
            <a:endParaRPr lang="en-US" sz="1800" dirty="0">
              <a:solidFill>
                <a:schemeClr val="bg1"/>
              </a:solidFill>
            </a:endParaRPr>
          </a:p>
        </p:txBody>
      </p:sp>
      <p:sp useBgFill="1">
        <p:nvSpPr>
          <p:cNvPr id="42"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bottle&#10;&#10;Description automatically generated">
            <a:extLst>
              <a:ext uri="{FF2B5EF4-FFF2-40B4-BE49-F238E27FC236}">
                <a16:creationId xmlns:a16="http://schemas.microsoft.com/office/drawing/2014/main" id="{CBDBD4CF-F16A-4B60-9ECA-713EB5EEBEDA}"/>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2" name="Picture 11" descr="A picture containing glass, food&#10;&#10;Description automatically generated">
            <a:extLst>
              <a:ext uri="{FF2B5EF4-FFF2-40B4-BE49-F238E27FC236}">
                <a16:creationId xmlns:a16="http://schemas.microsoft.com/office/drawing/2014/main" id="{EBCB68D1-48F6-4D75-92AF-AF304AE0BD66}"/>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248565758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41</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Device –Mechanical</a:t>
            </a:r>
          </a:p>
          <a:p>
            <a:pPr lvl="1"/>
            <a:r>
              <a:rPr lang="en-US" dirty="0"/>
              <a:t>Direct connection between the battery and the atomizer.</a:t>
            </a:r>
          </a:p>
          <a:p>
            <a:pPr lvl="1"/>
            <a:r>
              <a:rPr lang="en-US" dirty="0"/>
              <a:t>No safety circuitry.</a:t>
            </a:r>
          </a:p>
          <a:p>
            <a:pPr lvl="1"/>
            <a:r>
              <a:rPr lang="en-US" dirty="0"/>
              <a:t>Not recommended for beginners.</a:t>
            </a:r>
          </a:p>
        </p:txBody>
      </p:sp>
      <p:sp>
        <p:nvSpPr>
          <p:cNvPr id="17"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ok shelf&#10;&#10;Description automatically generated">
            <a:extLst>
              <a:ext uri="{FF2B5EF4-FFF2-40B4-BE49-F238E27FC236}">
                <a16:creationId xmlns:a16="http://schemas.microsoft.com/office/drawing/2014/main" id="{8C54CD66-30DF-414D-BDC0-87BB2537E731}"/>
              </a:ext>
            </a:extLst>
          </p:cNvPr>
          <p:cNvPicPr>
            <a:picLocks noChangeAspect="1"/>
          </p:cNvPicPr>
          <p:nvPr/>
        </p:nvPicPr>
        <p:blipFill rotWithShape="1">
          <a:blip r:embed="rId3"/>
          <a:srcRect t="299" r="1" b="1333"/>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7/22/2020</a:t>
            </a:fld>
            <a:endParaRPr lang="en-US"/>
          </a:p>
        </p:txBody>
      </p:sp>
      <p:pic>
        <p:nvPicPr>
          <p:cNvPr id="11" name="Picture 10" descr="A picture containing glass, food&#10;&#10;Description automatically generated">
            <a:extLst>
              <a:ext uri="{FF2B5EF4-FFF2-40B4-BE49-F238E27FC236}">
                <a16:creationId xmlns:a16="http://schemas.microsoft.com/office/drawing/2014/main" id="{592AC7AF-AA66-4AB1-88F0-481E7F1BA124}"/>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1348349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42</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Atomizer – Tank</a:t>
            </a:r>
          </a:p>
          <a:p>
            <a:pPr lvl="1"/>
            <a:r>
              <a:rPr lang="en-US" sz="1800" dirty="0">
                <a:solidFill>
                  <a:schemeClr val="bg1"/>
                </a:solidFill>
              </a:rPr>
              <a:t>Refillable tank that holds E-liquid</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able, items, old, holding&#10;&#10;Description automatically generated">
            <a:extLst>
              <a:ext uri="{FF2B5EF4-FFF2-40B4-BE49-F238E27FC236}">
                <a16:creationId xmlns:a16="http://schemas.microsoft.com/office/drawing/2014/main" id="{A670C9D3-3BD2-4A73-A5BD-7D633260EF75}"/>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2" name="Picture 11" descr="A picture containing table, sitting, computer, food&#10;&#10;Description automatically generated">
            <a:extLst>
              <a:ext uri="{FF2B5EF4-FFF2-40B4-BE49-F238E27FC236}">
                <a16:creationId xmlns:a16="http://schemas.microsoft.com/office/drawing/2014/main" id="{03470DA3-92E0-4FE5-8D05-8A1C0D390011}"/>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68328265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Atomizer – Dripper </a:t>
            </a:r>
          </a:p>
          <a:p>
            <a:pPr lvl="1"/>
            <a:r>
              <a:rPr lang="en-US" sz="1800" dirty="0">
                <a:solidFill>
                  <a:schemeClr val="bg1"/>
                </a:solidFill>
              </a:rPr>
              <a:t>Holds very small amount of liquid. </a:t>
            </a:r>
          </a:p>
          <a:p>
            <a:pPr lvl="1"/>
            <a:r>
              <a:rPr lang="en-US" sz="1800" dirty="0">
                <a:solidFill>
                  <a:schemeClr val="bg1"/>
                </a:solidFill>
              </a:rPr>
              <a:t>User must constantly drip liquid into the atomizer.</a:t>
            </a:r>
          </a:p>
          <a:p>
            <a:pPr lvl="1"/>
            <a:r>
              <a:rPr lang="en-US" sz="1800" dirty="0">
                <a:solidFill>
                  <a:schemeClr val="bg1"/>
                </a:solidFill>
              </a:rPr>
              <a:t>Typically rebuildable</a:t>
            </a:r>
          </a:p>
        </p:txBody>
      </p:sp>
      <p:sp useBgFill="1">
        <p:nvSpPr>
          <p:cNvPr id="26"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ndoor, table, counter, wine&#10;&#10;Description automatically generated">
            <a:extLst>
              <a:ext uri="{FF2B5EF4-FFF2-40B4-BE49-F238E27FC236}">
                <a16:creationId xmlns:a16="http://schemas.microsoft.com/office/drawing/2014/main" id="{F5C0D4C7-F702-4E09-B1E9-CD350690EFF8}"/>
              </a:ext>
            </a:extLst>
          </p:cNvPr>
          <p:cNvPicPr>
            <a:picLocks noChangeAspect="1"/>
          </p:cNvPicPr>
          <p:nvPr/>
        </p:nvPicPr>
        <p:blipFill>
          <a:blip r:embed="rId3"/>
          <a:stretch>
            <a:fillRect/>
          </a:stretch>
        </p:blipFill>
        <p:spPr>
          <a:xfrm>
            <a:off x="6407004" y="1883869"/>
            <a:ext cx="4683948" cy="3512961"/>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glass, food&#10;&#10;Description automatically generated">
            <a:extLst>
              <a:ext uri="{FF2B5EF4-FFF2-40B4-BE49-F238E27FC236}">
                <a16:creationId xmlns:a16="http://schemas.microsoft.com/office/drawing/2014/main" id="{8D10954D-6188-4EDD-B3B9-A1971A87C446}"/>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103880579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44</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Atomizer – Squonk</a:t>
            </a:r>
          </a:p>
          <a:p>
            <a:pPr lvl="1"/>
            <a:r>
              <a:rPr lang="en-US" sz="1800" dirty="0">
                <a:solidFill>
                  <a:schemeClr val="bg1"/>
                </a:solidFill>
              </a:rPr>
              <a:t>Holds very small amount of liquid. </a:t>
            </a:r>
          </a:p>
          <a:p>
            <a:pPr lvl="1"/>
            <a:r>
              <a:rPr lang="en-US" sz="1800" dirty="0">
                <a:solidFill>
                  <a:schemeClr val="bg1"/>
                </a:solidFill>
              </a:rPr>
              <a:t>Atomizer is fed e-liquid through a bottle contained in the device.</a:t>
            </a:r>
          </a:p>
          <a:p>
            <a:pPr lvl="1"/>
            <a:r>
              <a:rPr lang="en-US" sz="1800" dirty="0">
                <a:solidFill>
                  <a:schemeClr val="bg1"/>
                </a:solidFill>
              </a:rPr>
              <a:t>Also known as bottom feeding.</a:t>
            </a:r>
          </a:p>
          <a:p>
            <a:pPr lvl="1"/>
            <a:r>
              <a:rPr lang="en-US" sz="1800" dirty="0">
                <a:solidFill>
                  <a:schemeClr val="bg1"/>
                </a:solidFill>
              </a:rPr>
              <a:t>Many drippers can be converted to bottom feeding/Squonking atomizers. </a:t>
            </a:r>
          </a:p>
          <a:p>
            <a:pPr lvl="1"/>
            <a:r>
              <a:rPr lang="en-US" sz="1800" dirty="0">
                <a:solidFill>
                  <a:schemeClr val="bg1"/>
                </a:solidFill>
              </a:rPr>
              <a:t>Typically rebuildable</a:t>
            </a:r>
          </a:p>
        </p:txBody>
      </p:sp>
      <p:sp useBgFill="1">
        <p:nvSpPr>
          <p:cNvPr id="26"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ndoor, table, counter, wine&#10;&#10;Description automatically generated">
            <a:extLst>
              <a:ext uri="{FF2B5EF4-FFF2-40B4-BE49-F238E27FC236}">
                <a16:creationId xmlns:a16="http://schemas.microsoft.com/office/drawing/2014/main" id="{F5C0D4C7-F702-4E09-B1E9-CD350690EFF8}"/>
              </a:ext>
            </a:extLst>
          </p:cNvPr>
          <p:cNvPicPr>
            <a:picLocks noChangeAspect="1"/>
          </p:cNvPicPr>
          <p:nvPr/>
        </p:nvPicPr>
        <p:blipFill>
          <a:blip r:embed="rId3"/>
          <a:stretch>
            <a:fillRect/>
          </a:stretch>
        </p:blipFill>
        <p:spPr>
          <a:xfrm>
            <a:off x="6407004" y="1883869"/>
            <a:ext cx="4683948" cy="3512961"/>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glass, food&#10;&#10;Description automatically generated">
            <a:extLst>
              <a:ext uri="{FF2B5EF4-FFF2-40B4-BE49-F238E27FC236}">
                <a16:creationId xmlns:a16="http://schemas.microsoft.com/office/drawing/2014/main" id="{1B6C89C3-F4B3-4B84-8CB9-3D50B0E037D9}"/>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27943609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45</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Atomizer - User replaceable coils</a:t>
            </a:r>
          </a:p>
          <a:p>
            <a:pPr lvl="1"/>
            <a:r>
              <a:rPr lang="en-US" sz="1800">
                <a:solidFill>
                  <a:schemeClr val="bg1"/>
                </a:solidFill>
              </a:rPr>
              <a:t>The user can open the atomizer and replace the coil head when it wears out. </a:t>
            </a:r>
          </a:p>
          <a:p>
            <a:pPr lvl="1"/>
            <a:endParaRPr lang="en-US" sz="1800">
              <a:solidFill>
                <a:schemeClr val="bg1"/>
              </a:solidFill>
            </a:endParaRPr>
          </a:p>
          <a:p>
            <a:pPr lvl="1"/>
            <a:endParaRPr lang="en-US" sz="1800">
              <a:solidFill>
                <a:schemeClr val="bg1"/>
              </a:solidFill>
            </a:endParaRP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counter, different, sitting&#10;&#10;Description automatically generated">
            <a:extLst>
              <a:ext uri="{FF2B5EF4-FFF2-40B4-BE49-F238E27FC236}">
                <a16:creationId xmlns:a16="http://schemas.microsoft.com/office/drawing/2014/main" id="{FAEADDC9-865C-47B3-9E94-8C6794AA8C6D}"/>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18F2EC55-3CF1-4095-AC67-10550563FF98}"/>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72982995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46</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Atomizer – Rebuildable</a:t>
            </a:r>
          </a:p>
          <a:p>
            <a:pPr lvl="1"/>
            <a:r>
              <a:rPr lang="en-US" sz="1800">
                <a:solidFill>
                  <a:schemeClr val="bg1"/>
                </a:solidFill>
              </a:rPr>
              <a:t>The user must create and install the heating coil and the wicking.</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ttle&#10;&#10;Description automatically generated">
            <a:extLst>
              <a:ext uri="{FF2B5EF4-FFF2-40B4-BE49-F238E27FC236}">
                <a16:creationId xmlns:a16="http://schemas.microsoft.com/office/drawing/2014/main" id="{3D93C6B4-5D0A-444A-BEC1-BB7C36179CFF}"/>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glass, food&#10;&#10;Description automatically generated">
            <a:extLst>
              <a:ext uri="{FF2B5EF4-FFF2-40B4-BE49-F238E27FC236}">
                <a16:creationId xmlns:a16="http://schemas.microsoft.com/office/drawing/2014/main" id="{1949FE36-23EB-49C5-B64A-17C8BFDD4C33}"/>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286001765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47</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Atomizer – MTL</a:t>
            </a:r>
          </a:p>
          <a:p>
            <a:pPr lvl="1"/>
            <a:r>
              <a:rPr lang="en-US" sz="1800">
                <a:solidFill>
                  <a:schemeClr val="bg1"/>
                </a:solidFill>
              </a:rPr>
              <a:t>Atomizer that works best for MTL (Mouth To Lung) </a:t>
            </a:r>
          </a:p>
          <a:p>
            <a:pPr lvl="1"/>
            <a:r>
              <a:rPr lang="en-US" sz="1800">
                <a:solidFill>
                  <a:schemeClr val="bg1"/>
                </a:solidFill>
              </a:rPr>
              <a:t>Most cigarette-like draw</a:t>
            </a:r>
          </a:p>
          <a:p>
            <a:pPr marL="914400" lvl="2" indent="0">
              <a:buNone/>
            </a:pPr>
            <a:endParaRPr lang="en-US">
              <a:solidFill>
                <a:schemeClr val="bg1"/>
              </a:solidFill>
            </a:endParaRPr>
          </a:p>
          <a:p>
            <a:pPr marL="914400" lvl="2" indent="0">
              <a:buNone/>
            </a:pPr>
            <a:endParaRPr lang="en-US">
              <a:solidFill>
                <a:schemeClr val="bg1"/>
              </a:solidFill>
            </a:endParaRPr>
          </a:p>
          <a:p>
            <a:pPr lvl="1"/>
            <a:endParaRPr lang="en-US" sz="1800">
              <a:solidFill>
                <a:schemeClr val="bg1"/>
              </a:solidFill>
            </a:endParaRPr>
          </a:p>
          <a:p>
            <a:pPr lvl="1"/>
            <a:endParaRPr lang="en-US" sz="1800">
              <a:solidFill>
                <a:schemeClr val="bg1"/>
              </a:solidFill>
            </a:endParaRP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counter, different, sitting&#10;&#10;Description automatically generated">
            <a:extLst>
              <a:ext uri="{FF2B5EF4-FFF2-40B4-BE49-F238E27FC236}">
                <a16:creationId xmlns:a16="http://schemas.microsoft.com/office/drawing/2014/main" id="{6E90D3CB-C324-44B0-9261-BEED25D97687}"/>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34C56A8F-E15D-43B2-B9D3-6A666975BEF2}"/>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2667374268"/>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48</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Atomizer – DTL/DL</a:t>
            </a:r>
          </a:p>
          <a:p>
            <a:pPr lvl="1"/>
            <a:r>
              <a:rPr lang="en-US" dirty="0"/>
              <a:t>Atomizer that works best for RDL or DL (Restricted Direct Lung or Direct Lung)</a:t>
            </a:r>
          </a:p>
        </p:txBody>
      </p:sp>
      <p:sp>
        <p:nvSpPr>
          <p:cNvPr id="26"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device&#10;&#10;Description automatically generated">
            <a:extLst>
              <a:ext uri="{FF2B5EF4-FFF2-40B4-BE49-F238E27FC236}">
                <a16:creationId xmlns:a16="http://schemas.microsoft.com/office/drawing/2014/main" id="{0AB739D3-E769-4B37-A1D9-ABEB180DE657}"/>
              </a:ext>
            </a:extLst>
          </p:cNvPr>
          <p:cNvPicPr>
            <a:picLocks noChangeAspect="1"/>
          </p:cNvPicPr>
          <p:nvPr/>
        </p:nvPicPr>
        <p:blipFill rotWithShape="1">
          <a:blip r:embed="rId3"/>
          <a:srcRect t="10118" r="-3" b="10447"/>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7/22/2020</a:t>
            </a:fld>
            <a:endParaRPr lang="en-US"/>
          </a:p>
        </p:txBody>
      </p:sp>
      <p:pic>
        <p:nvPicPr>
          <p:cNvPr id="11" name="Picture 10" descr="A picture containing glass, food&#10;&#10;Description automatically generated">
            <a:extLst>
              <a:ext uri="{FF2B5EF4-FFF2-40B4-BE49-F238E27FC236}">
                <a16:creationId xmlns:a16="http://schemas.microsoft.com/office/drawing/2014/main" id="{7B8AA00B-3FD6-4D60-BD26-435F8972CF95}"/>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1880888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49</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E-Liquid – Freebase</a:t>
            </a:r>
          </a:p>
          <a:p>
            <a:pPr lvl="1"/>
            <a:r>
              <a:rPr lang="en-US" sz="1800">
                <a:solidFill>
                  <a:schemeClr val="bg1"/>
                </a:solidFill>
              </a:rPr>
              <a:t>The original type of nicotine e-liquid</a:t>
            </a:r>
          </a:p>
          <a:p>
            <a:pPr lvl="1"/>
            <a:r>
              <a:rPr lang="en-US" sz="1800">
                <a:solidFill>
                  <a:schemeClr val="bg1"/>
                </a:solidFill>
              </a:rPr>
              <a:t>Harsh at higher nic strengths</a:t>
            </a:r>
          </a:p>
          <a:p>
            <a:pPr lvl="1"/>
            <a:r>
              <a:rPr lang="en-US" sz="1800">
                <a:solidFill>
                  <a:schemeClr val="bg1"/>
                </a:solidFill>
              </a:rPr>
              <a:t>Provides good throat hit</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ttle&#10;&#10;Description automatically generated">
            <a:extLst>
              <a:ext uri="{FF2B5EF4-FFF2-40B4-BE49-F238E27FC236}">
                <a16:creationId xmlns:a16="http://schemas.microsoft.com/office/drawing/2014/main" id="{A5483D11-2268-4E70-B17B-52D1BA518F5F}"/>
              </a:ext>
            </a:extLst>
          </p:cNvPr>
          <p:cNvPicPr>
            <a:picLocks noChangeAspect="1"/>
          </p:cNvPicPr>
          <p:nvPr/>
        </p:nvPicPr>
        <p:blipFill>
          <a:blip r:embed="rId3"/>
          <a:stretch>
            <a:fillRect/>
          </a:stretch>
        </p:blipFill>
        <p:spPr>
          <a:xfrm>
            <a:off x="6658294" y="1336566"/>
            <a:ext cx="41813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C8A53989-FB3B-454C-9260-ECFC7DA449E6}"/>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22205307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The U.S. Department of Health and Human Services (HHS): (HHS BLOG within the site) “Yet, while e-cigarettes are less harmful than regular combustible tobacco products—and a possible pathway to tobacco-smoking cessation for adults—the evidence on the effectiveness of these products for helping adult smokers quit completely is still uncertain.”</a:t>
            </a:r>
            <a:br>
              <a:rPr lang="en-US" dirty="0"/>
            </a:br>
            <a:endParaRPr lang="en-US" dirty="0"/>
          </a:p>
          <a:p>
            <a:pPr marL="0" indent="0">
              <a:buNone/>
            </a:pPr>
            <a:r>
              <a:rPr lang="en-US" dirty="0"/>
              <a:t>Source: </a:t>
            </a:r>
            <a:r>
              <a:rPr lang="en-US" dirty="0">
                <a:hlinkClick r:id="rId2"/>
              </a:rPr>
              <a:t>https://www.hhs.gov/blog/2018/11/6/researchers-explore-health-effects-of-ecigarettes.html</a:t>
            </a:r>
            <a:br>
              <a:rPr lang="en-US" dirty="0"/>
            </a:br>
            <a:endParaRPr lang="en-US" dirty="0"/>
          </a:p>
          <a:p>
            <a:r>
              <a:rPr lang="en-US" dirty="0"/>
              <a:t>Dr. Scott Gottlieb, Food and Drug Administration (FDA): "We believe e-cigs can provide substantial health benefits helping currently addicted adult smokers fully transition off of combustible cigarettes.“</a:t>
            </a:r>
            <a:br>
              <a:rPr lang="en-US" dirty="0"/>
            </a:br>
            <a:endParaRPr lang="en-US" dirty="0"/>
          </a:p>
          <a:p>
            <a:pPr marL="0" indent="0">
              <a:buNone/>
            </a:pPr>
            <a:r>
              <a:rPr lang="en-US" dirty="0"/>
              <a:t>Source: </a:t>
            </a:r>
            <a:r>
              <a:rPr lang="en-US" dirty="0">
                <a:hlinkClick r:id="rId3"/>
              </a:rPr>
              <a:t>https://twitter.com/SGottliebFDA/status/1094631202491895810</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3ED6516A-EBCD-428F-AA5F-712BC741B4C4}"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6" name="Footer Placeholder 5">
            <a:extLst>
              <a:ext uri="{FF2B5EF4-FFF2-40B4-BE49-F238E27FC236}">
                <a16:creationId xmlns:a16="http://schemas.microsoft.com/office/drawing/2014/main" id="{92631A58-C9F6-4DD6-A65D-DE7C81A2312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24796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E-Liquid – Salt</a:t>
            </a:r>
          </a:p>
          <a:p>
            <a:pPr lvl="1"/>
            <a:r>
              <a:rPr lang="en-US" sz="1800">
                <a:solidFill>
                  <a:schemeClr val="bg1"/>
                </a:solidFill>
              </a:rPr>
              <a:t>Newer type of e-liquid</a:t>
            </a:r>
          </a:p>
          <a:p>
            <a:pPr lvl="1"/>
            <a:r>
              <a:rPr lang="en-US" sz="1800">
                <a:solidFill>
                  <a:schemeClr val="bg1"/>
                </a:solidFill>
              </a:rPr>
              <a:t>Smooth at higher nic strengths</a:t>
            </a:r>
          </a:p>
          <a:p>
            <a:pPr lvl="1"/>
            <a:r>
              <a:rPr lang="en-US" sz="1800">
                <a:solidFill>
                  <a:schemeClr val="bg1"/>
                </a:solidFill>
              </a:rPr>
              <a:t>Provides little throat hit</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device&#10;&#10;Description automatically generated">
            <a:extLst>
              <a:ext uri="{FF2B5EF4-FFF2-40B4-BE49-F238E27FC236}">
                <a16:creationId xmlns:a16="http://schemas.microsoft.com/office/drawing/2014/main" id="{0162D1E3-0699-4023-B639-B94AEBAF0824}"/>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77E212A8-95FA-4527-8EF2-E7ADE62F7AC1}"/>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79693305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51</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E-Liquid - Synthetic Nic</a:t>
            </a:r>
          </a:p>
          <a:p>
            <a:pPr lvl="1"/>
            <a:r>
              <a:rPr lang="en-US" dirty="0"/>
              <a:t>Synthetic Nicotine has been around for a while</a:t>
            </a:r>
          </a:p>
          <a:p>
            <a:pPr lvl="1"/>
            <a:r>
              <a:rPr lang="en-US" dirty="0"/>
              <a:t>Some companies using it to get around laws</a:t>
            </a:r>
          </a:p>
          <a:p>
            <a:pPr lvl="1"/>
            <a:r>
              <a:rPr lang="en-US" dirty="0"/>
              <a:t>Inconsistent throat hit experiences</a:t>
            </a:r>
          </a:p>
          <a:p>
            <a:pPr lvl="1"/>
            <a:r>
              <a:rPr lang="en-US" dirty="0"/>
              <a:t>Expensive</a:t>
            </a:r>
          </a:p>
        </p:txBody>
      </p:sp>
      <p:sp>
        <p:nvSpPr>
          <p:cNvPr id="17"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tion, bottle&#10;&#10;Description automatically generated">
            <a:extLst>
              <a:ext uri="{FF2B5EF4-FFF2-40B4-BE49-F238E27FC236}">
                <a16:creationId xmlns:a16="http://schemas.microsoft.com/office/drawing/2014/main" id="{7E4A668E-0656-4C66-9BD7-A56F6E76E9F4}"/>
              </a:ext>
            </a:extLst>
          </p:cNvPr>
          <p:cNvPicPr>
            <a:picLocks noChangeAspect="1"/>
          </p:cNvPicPr>
          <p:nvPr/>
        </p:nvPicPr>
        <p:blipFill rotWithShape="1">
          <a:blip r:embed="rId3"/>
          <a:srcRect r="1" b="1632"/>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7/22/2020</a:t>
            </a:fld>
            <a:endParaRPr lang="en-US"/>
          </a:p>
        </p:txBody>
      </p:sp>
      <p:pic>
        <p:nvPicPr>
          <p:cNvPr id="11" name="Picture 10" descr="A picture containing food, light, glass&#10;&#10;Description automatically generated">
            <a:extLst>
              <a:ext uri="{FF2B5EF4-FFF2-40B4-BE49-F238E27FC236}">
                <a16:creationId xmlns:a16="http://schemas.microsoft.com/office/drawing/2014/main" id="{69A4E7F5-2A5D-4393-BCFE-AC5345C16C75}"/>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1418249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2489199" y="38382"/>
            <a:ext cx="8610600" cy="1293028"/>
          </a:xfrm>
        </p:spPr>
        <p:txBody>
          <a:bodyPr>
            <a:normAutofit/>
          </a:bodyPr>
          <a:lstStyle/>
          <a:p>
            <a:r>
              <a:rPr lang="en-US" sz="3600" dirty="0"/>
              <a:t>WHAT Can you buy?</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790042" y="736498"/>
            <a:ext cx="8125358" cy="6083119"/>
          </a:xfrm>
        </p:spPr>
        <p:txBody>
          <a:bodyPr>
            <a:normAutofit/>
          </a:bodyPr>
          <a:lstStyle/>
          <a:p>
            <a:r>
              <a:rPr lang="en-US" sz="2000" dirty="0"/>
              <a:t>E-Liquid - PG/VG Ratio</a:t>
            </a:r>
          </a:p>
          <a:p>
            <a:pPr lvl="2"/>
            <a:r>
              <a:rPr lang="en-US" sz="2000" dirty="0"/>
              <a:t>PG/VG Ratio described the percentage of each used in the liquid.</a:t>
            </a:r>
          </a:p>
          <a:p>
            <a:pPr lvl="2"/>
            <a:r>
              <a:rPr lang="en-US" sz="2000" dirty="0"/>
              <a:t>Higher PG</a:t>
            </a:r>
          </a:p>
          <a:p>
            <a:pPr lvl="3"/>
            <a:r>
              <a:rPr lang="en-US" sz="2000" dirty="0"/>
              <a:t>Thinner</a:t>
            </a:r>
          </a:p>
          <a:p>
            <a:pPr lvl="3"/>
            <a:r>
              <a:rPr lang="en-US" sz="2000" dirty="0"/>
              <a:t>Less dense vapor</a:t>
            </a:r>
          </a:p>
          <a:p>
            <a:pPr lvl="3"/>
            <a:r>
              <a:rPr lang="en-US" sz="2000" dirty="0"/>
              <a:t>Typically more throat hit</a:t>
            </a:r>
          </a:p>
          <a:p>
            <a:pPr lvl="3"/>
            <a:r>
              <a:rPr lang="en-US" sz="2000" dirty="0"/>
              <a:t>Typically requires less concentration of flavorings</a:t>
            </a:r>
          </a:p>
          <a:p>
            <a:pPr lvl="3"/>
            <a:r>
              <a:rPr lang="en-US" sz="2000" dirty="0"/>
              <a:t>Easier to wick</a:t>
            </a:r>
          </a:p>
          <a:p>
            <a:pPr lvl="3"/>
            <a:r>
              <a:rPr lang="en-US" sz="2000" dirty="0"/>
              <a:t>Typically for MTL type atomizers and pod systems</a:t>
            </a:r>
          </a:p>
          <a:p>
            <a:pPr lvl="2"/>
            <a:r>
              <a:rPr lang="en-US" sz="2000" dirty="0"/>
              <a:t>Higher VG</a:t>
            </a:r>
          </a:p>
          <a:p>
            <a:pPr lvl="3"/>
            <a:r>
              <a:rPr lang="en-US" sz="2000" dirty="0"/>
              <a:t>Thicker</a:t>
            </a:r>
          </a:p>
          <a:p>
            <a:pPr lvl="3"/>
            <a:r>
              <a:rPr lang="en-US" sz="2000" dirty="0"/>
              <a:t>Denser vapor</a:t>
            </a:r>
          </a:p>
          <a:p>
            <a:pPr lvl="3"/>
            <a:r>
              <a:rPr lang="en-US" sz="2000" dirty="0"/>
              <a:t>Typically less throat hit/smoother</a:t>
            </a:r>
          </a:p>
          <a:p>
            <a:pPr lvl="3"/>
            <a:r>
              <a:rPr lang="en-US" sz="2000" dirty="0"/>
              <a:t>Typically requires higher concentration of flavorings</a:t>
            </a:r>
          </a:p>
          <a:p>
            <a:pPr lvl="3"/>
            <a:r>
              <a:rPr lang="en-US" sz="2000" dirty="0"/>
              <a:t>Harder to wick</a:t>
            </a:r>
          </a:p>
          <a:p>
            <a:pPr lvl="3"/>
            <a:r>
              <a:rPr lang="en-US" sz="2000" dirty="0"/>
              <a:t>Typically for sub-ohm and cloud type drippers and attys</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7/22/2020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0" y="0"/>
            <a:ext cx="2743200" cy="365125"/>
          </a:xfrm>
        </p:spPr>
        <p:txBody>
          <a:bodyPr/>
          <a:lstStyle/>
          <a:p>
            <a:pPr algn="l"/>
            <a:fld id="{6D22F896-40B5-4ADD-8801-0D06FADFA095}" type="slidenum">
              <a:rPr lang="en-US" smtClean="0"/>
              <a:pPr algn="l"/>
              <a:t>52</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pic>
        <p:nvPicPr>
          <p:cNvPr id="8" name="Picture 7" descr="A close up of a bottle&#10;&#10;Description automatically generated">
            <a:extLst>
              <a:ext uri="{FF2B5EF4-FFF2-40B4-BE49-F238E27FC236}">
                <a16:creationId xmlns:a16="http://schemas.microsoft.com/office/drawing/2014/main" id="{BCE14DED-5D5F-445E-8876-6442D1C0DE6E}"/>
              </a:ext>
            </a:extLst>
          </p:cNvPr>
          <p:cNvPicPr>
            <a:picLocks noChangeAspect="1"/>
          </p:cNvPicPr>
          <p:nvPr/>
        </p:nvPicPr>
        <p:blipFill>
          <a:blip r:embed="rId2"/>
          <a:stretch>
            <a:fillRect/>
          </a:stretch>
        </p:blipFill>
        <p:spPr>
          <a:xfrm>
            <a:off x="8787634" y="2373611"/>
            <a:ext cx="3168146" cy="2110778"/>
          </a:xfrm>
          <a:prstGeom prst="rect">
            <a:avLst/>
          </a:prstGeom>
        </p:spPr>
      </p:pic>
      <p:pic>
        <p:nvPicPr>
          <p:cNvPr id="9" name="Picture 8" descr="A picture containing food, light, glass&#10;&#10;Description automatically generated">
            <a:extLst>
              <a:ext uri="{FF2B5EF4-FFF2-40B4-BE49-F238E27FC236}">
                <a16:creationId xmlns:a16="http://schemas.microsoft.com/office/drawing/2014/main" id="{736302C4-7D40-453F-BE4F-E334B4EC95D0}"/>
              </a:ext>
            </a:extLst>
          </p:cNvPr>
          <p:cNvPicPr>
            <a:picLocks noChangeAspect="1"/>
          </p:cNvPicPr>
          <p:nvPr/>
        </p:nvPicPr>
        <p:blipFill>
          <a:blip r:embed="rId3"/>
          <a:stretch>
            <a:fillRect/>
          </a:stretch>
        </p:blipFill>
        <p:spPr>
          <a:xfrm>
            <a:off x="148153" y="36693"/>
            <a:ext cx="641890" cy="1473272"/>
          </a:xfrm>
          <a:prstGeom prst="rect">
            <a:avLst/>
          </a:prstGeom>
        </p:spPr>
      </p:pic>
    </p:spTree>
    <p:extLst>
      <p:ext uri="{BB962C8B-B14F-4D97-AF65-F5344CB8AC3E}">
        <p14:creationId xmlns:p14="http://schemas.microsoft.com/office/powerpoint/2010/main" val="1941331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E-Liquid – Nic strength</a:t>
            </a:r>
          </a:p>
          <a:p>
            <a:pPr lvl="1"/>
            <a:r>
              <a:rPr lang="en-US" sz="1800" dirty="0">
                <a:solidFill>
                  <a:schemeClr val="bg1"/>
                </a:solidFill>
              </a:rPr>
              <a:t>Typically provided in mg (Ex: 12mg) or % (Ex: 1.2%)</a:t>
            </a:r>
          </a:p>
          <a:p>
            <a:pPr lvl="1"/>
            <a:r>
              <a:rPr lang="en-US" sz="1800" dirty="0">
                <a:solidFill>
                  <a:schemeClr val="bg1"/>
                </a:solidFill>
              </a:rPr>
              <a:t>Described the amount of nicotine contained in the e-liquid.</a:t>
            </a:r>
          </a:p>
          <a:p>
            <a:pPr lvl="1"/>
            <a:r>
              <a:rPr lang="en-US" sz="1800" dirty="0">
                <a:solidFill>
                  <a:schemeClr val="bg1"/>
                </a:solidFill>
              </a:rPr>
              <a:t>Everyone is different</a:t>
            </a:r>
          </a:p>
          <a:p>
            <a:pPr lvl="1"/>
            <a:r>
              <a:rPr lang="en-US" sz="1800" dirty="0">
                <a:solidFill>
                  <a:schemeClr val="bg1"/>
                </a:solidFill>
              </a:rPr>
              <a:t>Less does not always = better</a:t>
            </a:r>
          </a:p>
          <a:p>
            <a:pPr lvl="1"/>
            <a:r>
              <a:rPr lang="en-US" sz="1800" dirty="0">
                <a:solidFill>
                  <a:schemeClr val="bg1"/>
                </a:solidFill>
              </a:rPr>
              <a:t>Nicotine + Experience = Success</a:t>
            </a:r>
          </a:p>
          <a:p>
            <a:pPr lvl="1"/>
            <a:endParaRPr lang="en-US" sz="1800" dirty="0">
              <a:solidFill>
                <a:schemeClr val="bg1"/>
              </a:solidFill>
            </a:endParaRPr>
          </a:p>
        </p:txBody>
      </p:sp>
      <p:sp useBgFill="1">
        <p:nvSpPr>
          <p:cNvPr id="2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B2821ABA-6A23-4059-8C29-F747D8046566}"/>
              </a:ext>
            </a:extLst>
          </p:cNvPr>
          <p:cNvPicPr>
            <a:picLocks noChangeAspect="1"/>
          </p:cNvPicPr>
          <p:nvPr/>
        </p:nvPicPr>
        <p:blipFill>
          <a:blip r:embed="rId3"/>
          <a:stretch>
            <a:fillRect/>
          </a:stretch>
        </p:blipFill>
        <p:spPr>
          <a:xfrm>
            <a:off x="6407004" y="2182471"/>
            <a:ext cx="4683948" cy="291575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3" name="Picture 12" descr="A picture containing table, sitting, computer, food&#10;&#10;Description automatically generated">
            <a:extLst>
              <a:ext uri="{FF2B5EF4-FFF2-40B4-BE49-F238E27FC236}">
                <a16:creationId xmlns:a16="http://schemas.microsoft.com/office/drawing/2014/main" id="{2FD48C61-FC85-4802-95BD-CB5CDAFBDF23}"/>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58470023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54</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E-Liquid –Sweeteners</a:t>
            </a:r>
          </a:p>
          <a:p>
            <a:pPr lvl="1"/>
            <a:r>
              <a:rPr lang="en-US" sz="1800">
                <a:solidFill>
                  <a:schemeClr val="bg1"/>
                </a:solidFill>
              </a:rPr>
              <a:t>Increase the sweetness of an e-liquid</a:t>
            </a:r>
          </a:p>
          <a:p>
            <a:pPr lvl="1"/>
            <a:r>
              <a:rPr lang="en-US" sz="1800">
                <a:solidFill>
                  <a:schemeClr val="bg1"/>
                </a:solidFill>
              </a:rPr>
              <a:t>Reduced coil life</a:t>
            </a:r>
          </a:p>
          <a:p>
            <a:pPr lvl="1"/>
            <a:r>
              <a:rPr lang="en-US" sz="1800">
                <a:solidFill>
                  <a:schemeClr val="bg1"/>
                </a:solidFill>
              </a:rPr>
              <a:t>Less needed for low power/temperature vaping</a:t>
            </a: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ttle&#10;&#10;Description automatically generated">
            <a:extLst>
              <a:ext uri="{FF2B5EF4-FFF2-40B4-BE49-F238E27FC236}">
                <a16:creationId xmlns:a16="http://schemas.microsoft.com/office/drawing/2014/main" id="{912248BD-03D6-4DEA-B047-565EFC2C58FA}"/>
              </a:ext>
            </a:extLst>
          </p:cNvPr>
          <p:cNvPicPr>
            <a:picLocks noChangeAspect="1"/>
          </p:cNvPicPr>
          <p:nvPr/>
        </p:nvPicPr>
        <p:blipFill>
          <a:blip r:embed="rId3"/>
          <a:stretch>
            <a:fillRect/>
          </a:stretch>
        </p:blipFill>
        <p:spPr>
          <a:xfrm>
            <a:off x="6894432" y="1336566"/>
            <a:ext cx="3709091"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food, light, glass&#10;&#10;Description automatically generated">
            <a:extLst>
              <a:ext uri="{FF2B5EF4-FFF2-40B4-BE49-F238E27FC236}">
                <a16:creationId xmlns:a16="http://schemas.microsoft.com/office/drawing/2014/main" id="{70965D1B-556F-4628-B817-B39E60B35160}"/>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2466678957"/>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55</a:t>
            </a:fld>
            <a:endParaRPr lang="en-US">
              <a:solidFill>
                <a:schemeClr val="bg1"/>
              </a:solidFill>
            </a:endParaRP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7/22/2020</a:t>
            </a:fld>
            <a:endParaRPr lang="en-US">
              <a:solidFill>
                <a:schemeClr val="bg1"/>
              </a:solidFill>
            </a:endParaRPr>
          </a:p>
        </p:txBody>
      </p:sp>
      <p:pic>
        <p:nvPicPr>
          <p:cNvPr id="11" name="Picture 10" descr="A picture containing food, light, glass&#10;&#10;Description automatically generated">
            <a:extLst>
              <a:ext uri="{FF2B5EF4-FFF2-40B4-BE49-F238E27FC236}">
                <a16:creationId xmlns:a16="http://schemas.microsoft.com/office/drawing/2014/main" id="{70965D1B-556F-4628-B817-B39E60B35160}"/>
              </a:ext>
            </a:extLst>
          </p:cNvPr>
          <p:cNvPicPr>
            <a:picLocks noChangeAspect="1"/>
          </p:cNvPicPr>
          <p:nvPr/>
        </p:nvPicPr>
        <p:blipFill>
          <a:blip r:embed="rId3"/>
          <a:stretch>
            <a:fillRect/>
          </a:stretch>
        </p:blipFill>
        <p:spPr>
          <a:xfrm>
            <a:off x="148153" y="36693"/>
            <a:ext cx="641890" cy="1473272"/>
          </a:xfrm>
          <a:prstGeom prst="rect">
            <a:avLst/>
          </a:prstGeom>
        </p:spPr>
      </p:pic>
      <p:pic>
        <p:nvPicPr>
          <p:cNvPr id="9" name="Picture 8" descr="A picture containing food, table, sitting, plate&#10;&#10;Description automatically generated">
            <a:extLst>
              <a:ext uri="{FF2B5EF4-FFF2-40B4-BE49-F238E27FC236}">
                <a16:creationId xmlns:a16="http://schemas.microsoft.com/office/drawing/2014/main" id="{6F2A3AFD-8C67-4719-BC5B-6B310CE9F498}"/>
              </a:ext>
            </a:extLst>
          </p:cNvPr>
          <p:cNvPicPr>
            <a:picLocks noChangeAspect="1"/>
          </p:cNvPicPr>
          <p:nvPr/>
        </p:nvPicPr>
        <p:blipFill>
          <a:blip r:embed="rId4"/>
          <a:stretch>
            <a:fillRect/>
          </a:stretch>
        </p:blipFill>
        <p:spPr>
          <a:xfrm>
            <a:off x="6622814" y="2194560"/>
            <a:ext cx="4252328" cy="2766300"/>
          </a:xfrm>
          <a:prstGeom prst="rect">
            <a:avLst/>
          </a:prstGeom>
        </p:spPr>
      </p:pic>
      <p:sp>
        <p:nvSpPr>
          <p:cNvPr id="16" name="Content Placeholder 2">
            <a:extLst>
              <a:ext uri="{FF2B5EF4-FFF2-40B4-BE49-F238E27FC236}">
                <a16:creationId xmlns:a16="http://schemas.microsoft.com/office/drawing/2014/main" id="{113EA13B-D5ED-4F73-BDDE-C46D704BFEE3}"/>
              </a:ext>
            </a:extLst>
          </p:cNvPr>
          <p:cNvSpPr>
            <a:spLocks noGrp="1"/>
          </p:cNvSpPr>
          <p:nvPr>
            <p:ph idx="1"/>
          </p:nvPr>
        </p:nvSpPr>
        <p:spPr>
          <a:xfrm>
            <a:off x="496711" y="2364573"/>
            <a:ext cx="5072473" cy="3854112"/>
          </a:xfrm>
        </p:spPr>
        <p:txBody>
          <a:bodyPr>
            <a:normAutofit/>
          </a:bodyPr>
          <a:lstStyle/>
          <a:p>
            <a:r>
              <a:rPr lang="en-US" sz="1800" dirty="0">
                <a:solidFill>
                  <a:schemeClr val="bg1"/>
                </a:solidFill>
              </a:rPr>
              <a:t>E-Liquid – Diketones</a:t>
            </a:r>
          </a:p>
          <a:p>
            <a:pPr lvl="1"/>
            <a:r>
              <a:rPr lang="en-US" sz="1800" dirty="0">
                <a:solidFill>
                  <a:schemeClr val="bg1"/>
                </a:solidFill>
              </a:rPr>
              <a:t>Diacetyl, Acetyl Propionyl and Acetoin</a:t>
            </a:r>
          </a:p>
          <a:p>
            <a:pPr lvl="1"/>
            <a:r>
              <a:rPr lang="en-US" sz="1800" dirty="0">
                <a:solidFill>
                  <a:schemeClr val="bg1"/>
                </a:solidFill>
              </a:rPr>
              <a:t>Used to create creamy, buttery flavors</a:t>
            </a:r>
          </a:p>
          <a:p>
            <a:pPr lvl="1"/>
            <a:r>
              <a:rPr lang="en-US" sz="1800" dirty="0">
                <a:solidFill>
                  <a:schemeClr val="bg1"/>
                </a:solidFill>
              </a:rPr>
              <a:t>Known to cause “popcorn lung” in high doses</a:t>
            </a:r>
          </a:p>
          <a:p>
            <a:pPr lvl="1"/>
            <a:r>
              <a:rPr lang="en-US" sz="1800" dirty="0">
                <a:solidFill>
                  <a:schemeClr val="bg1"/>
                </a:solidFill>
              </a:rPr>
              <a:t>Some e-liquids don’t contain any.</a:t>
            </a:r>
          </a:p>
          <a:p>
            <a:pPr lvl="1"/>
            <a:r>
              <a:rPr lang="en-US" sz="1800" dirty="0">
                <a:solidFill>
                  <a:schemeClr val="bg1"/>
                </a:solidFill>
              </a:rPr>
              <a:t>If concerned ask.</a:t>
            </a:r>
          </a:p>
          <a:p>
            <a:pPr lvl="1"/>
            <a:r>
              <a:rPr lang="en-US" sz="1800" dirty="0">
                <a:solidFill>
                  <a:schemeClr val="bg1"/>
                </a:solidFill>
              </a:rPr>
              <a:t>Cigarettes known to have far higher doses even when compared to liquids that had higher concentrations.</a:t>
            </a:r>
          </a:p>
        </p:txBody>
      </p:sp>
    </p:spTree>
    <p:extLst>
      <p:ext uri="{BB962C8B-B14F-4D97-AF65-F5344CB8AC3E}">
        <p14:creationId xmlns:p14="http://schemas.microsoft.com/office/powerpoint/2010/main" val="4042398935"/>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764373"/>
            <a:ext cx="8610600" cy="1293028"/>
          </a:xfrm>
        </p:spPr>
        <p:txBody>
          <a:bodyPr>
            <a:normAutofit/>
          </a:bodyPr>
          <a:lstStyle/>
          <a:p>
            <a:r>
              <a:rPr lang="en-US" dirty="0"/>
              <a:t>COST OF VAPING VS. SMOKING</a:t>
            </a:r>
          </a:p>
        </p:txBody>
      </p:sp>
      <p:sp>
        <p:nvSpPr>
          <p:cNvPr id="5" name="Slide Number Placeholder 4">
            <a:extLst>
              <a:ext uri="{FF2B5EF4-FFF2-40B4-BE49-F238E27FC236}">
                <a16:creationId xmlns:a16="http://schemas.microsoft.com/office/drawing/2014/main" id="{256C6ADF-D61E-4889-B778-E44CBAF14022}"/>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56</a:t>
            </a:fld>
            <a:endParaRPr lang="en-US"/>
          </a:p>
        </p:txBody>
      </p:sp>
      <p:sp>
        <p:nvSpPr>
          <p:cNvPr id="6" name="Footer Placeholder 5">
            <a:extLst>
              <a:ext uri="{FF2B5EF4-FFF2-40B4-BE49-F238E27FC236}">
                <a16:creationId xmlns:a16="http://schemas.microsoft.com/office/drawing/2014/main" id="{9866A548-983D-4610-A78D-E75C2EB3EACE}"/>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7B32BFBD-0499-4AAE-85EE-ED641F417709}"/>
              </a:ext>
            </a:extLst>
          </p:cNvPr>
          <p:cNvSpPr>
            <a:spLocks noGrp="1"/>
          </p:cNvSpPr>
          <p:nvPr>
            <p:ph type="dt" sz="half" idx="10"/>
          </p:nvPr>
        </p:nvSpPr>
        <p:spPr>
          <a:xfrm>
            <a:off x="8595360" y="6356350"/>
            <a:ext cx="2910840" cy="365125"/>
          </a:xfrm>
        </p:spPr>
        <p:txBody>
          <a:bodyPr>
            <a:normAutofit/>
          </a:bodyPr>
          <a:lstStyle/>
          <a:p>
            <a:pPr>
              <a:spcAft>
                <a:spcPts val="600"/>
              </a:spcAft>
            </a:pPr>
            <a:fld id="{3D27B019-65A4-49CE-8A51-509935883EEB}" type="datetime1">
              <a:rPr lang="en-US" smtClean="0"/>
              <a:pPr>
                <a:spcAft>
                  <a:spcPts val="600"/>
                </a:spcAft>
              </a:pPr>
              <a:t>7/22/2020</a:t>
            </a:fld>
            <a:endParaRPr lang="en-US"/>
          </a:p>
        </p:txBody>
      </p:sp>
      <p:graphicFrame>
        <p:nvGraphicFramePr>
          <p:cNvPr id="8" name="Content Placeholder 2">
            <a:extLst>
              <a:ext uri="{FF2B5EF4-FFF2-40B4-BE49-F238E27FC236}">
                <a16:creationId xmlns:a16="http://schemas.microsoft.com/office/drawing/2014/main" id="{1F618637-BE4A-4992-8A48-15AB415E5E3A}"/>
              </a:ext>
            </a:extLst>
          </p:cNvPr>
          <p:cNvGraphicFramePr>
            <a:graphicFrameLocks noGrp="1"/>
          </p:cNvGraphicFramePr>
          <p:nvPr>
            <p:ph idx="1"/>
            <p:extLst>
              <p:ext uri="{D42A27DB-BD31-4B8C-83A1-F6EECF244321}">
                <p14:modId xmlns:p14="http://schemas.microsoft.com/office/powerpoint/2010/main" val="103591139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545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SMOKING</a:t>
            </a:r>
          </a:p>
          <a:p>
            <a:pPr marL="0" indent="0">
              <a:buNone/>
            </a:pPr>
            <a:endParaRPr lang="en-US" sz="2800" b="1" dirty="0"/>
          </a:p>
          <a:p>
            <a:pPr lvl="1"/>
            <a:r>
              <a:rPr lang="en-US" dirty="0"/>
              <a:t>Assumptions</a:t>
            </a:r>
          </a:p>
          <a:p>
            <a:pPr lvl="2"/>
            <a:r>
              <a:rPr lang="en-US" dirty="0"/>
              <a:t>1 pack per day</a:t>
            </a:r>
          </a:p>
          <a:p>
            <a:pPr lvl="2"/>
            <a:r>
              <a:rPr lang="en-US" dirty="0"/>
              <a:t>Average price per pack $7.00</a:t>
            </a:r>
          </a:p>
          <a:p>
            <a:pPr marL="0" indent="0">
              <a:buNone/>
            </a:pPr>
            <a:endParaRPr lang="en-US" sz="2400" b="1" dirty="0"/>
          </a:p>
          <a:p>
            <a:pPr marL="0" indent="0">
              <a:buNone/>
            </a:pPr>
            <a:r>
              <a:rPr lang="en-US" sz="2400" b="1" dirty="0"/>
              <a:t>$2,500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BD14A299-C052-499C-BA7F-88CB527815CC}"/>
              </a:ext>
            </a:extLst>
          </p:cNvPr>
          <p:cNvSpPr>
            <a:spLocks noGrp="1"/>
          </p:cNvSpPr>
          <p:nvPr>
            <p:ph type="dt" sz="half" idx="10"/>
          </p:nvPr>
        </p:nvSpPr>
        <p:spPr/>
        <p:txBody>
          <a:bodyPr/>
          <a:lstStyle/>
          <a:p>
            <a:fld id="{F3B6E88D-CD4A-4DCF-8AD0-BC861156127D}" type="datetime1">
              <a:rPr lang="en-US" smtClean="0"/>
              <a:t>7/22/2020</a:t>
            </a:fld>
            <a:endParaRPr lang="en-US" dirty="0"/>
          </a:p>
        </p:txBody>
      </p:sp>
      <p:sp>
        <p:nvSpPr>
          <p:cNvPr id="5" name="Slide Number Placeholder 4">
            <a:extLst>
              <a:ext uri="{FF2B5EF4-FFF2-40B4-BE49-F238E27FC236}">
                <a16:creationId xmlns:a16="http://schemas.microsoft.com/office/drawing/2014/main" id="{7F1E17C0-4BD0-4D8F-A148-616DC45DC42E}"/>
              </a:ext>
            </a:extLst>
          </p:cNvPr>
          <p:cNvSpPr>
            <a:spLocks noGrp="1"/>
          </p:cNvSpPr>
          <p:nvPr>
            <p:ph type="sldNum" sz="quarter" idx="12"/>
          </p:nvPr>
        </p:nvSpPr>
        <p:spPr/>
        <p:txBody>
          <a:bodyPr/>
          <a:lstStyle/>
          <a:p>
            <a:fld id="{6D22F896-40B5-4ADD-8801-0D06FADFA095}" type="slidenum">
              <a:rPr lang="en-US" smtClean="0"/>
              <a:t>57</a:t>
            </a:fld>
            <a:endParaRPr lang="en-US" dirty="0"/>
          </a:p>
        </p:txBody>
      </p:sp>
      <p:sp>
        <p:nvSpPr>
          <p:cNvPr id="6" name="Footer Placeholder 5">
            <a:extLst>
              <a:ext uri="{FF2B5EF4-FFF2-40B4-BE49-F238E27FC236}">
                <a16:creationId xmlns:a16="http://schemas.microsoft.com/office/drawing/2014/main" id="{2CF95F99-EA50-475E-A14A-18DC569D4C9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0246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Large vs. small device</a:t>
            </a:r>
          </a:p>
          <a:p>
            <a:pPr lvl="1"/>
            <a:r>
              <a:rPr lang="en-US" dirty="0"/>
              <a:t>Small Pros:</a:t>
            </a:r>
          </a:p>
          <a:p>
            <a:pPr lvl="2"/>
            <a:r>
              <a:rPr lang="en-US" dirty="0"/>
              <a:t>May be more attractive to a smoker due to size.</a:t>
            </a:r>
          </a:p>
          <a:p>
            <a:pPr lvl="2"/>
            <a:r>
              <a:rPr lang="en-US" dirty="0"/>
              <a:t>More convenient.</a:t>
            </a:r>
          </a:p>
          <a:p>
            <a:pPr lvl="2"/>
            <a:r>
              <a:rPr lang="en-US" dirty="0"/>
              <a:t>More pocket and purse friendly.</a:t>
            </a:r>
          </a:p>
          <a:p>
            <a:pPr lvl="1"/>
            <a:r>
              <a:rPr lang="en-US" dirty="0"/>
              <a:t>Small Cons: </a:t>
            </a:r>
          </a:p>
          <a:p>
            <a:pPr lvl="2"/>
            <a:r>
              <a:rPr lang="en-US" dirty="0"/>
              <a:t>Limited features</a:t>
            </a:r>
          </a:p>
          <a:p>
            <a:pPr lvl="2"/>
            <a:r>
              <a:rPr lang="en-US" dirty="0"/>
              <a:t>Limited adjustability</a:t>
            </a:r>
          </a:p>
          <a:p>
            <a:pPr lvl="2"/>
            <a:r>
              <a:rPr lang="en-US" dirty="0"/>
              <a:t>Limited battery life</a:t>
            </a:r>
          </a:p>
          <a:p>
            <a:pPr lvl="2"/>
            <a:r>
              <a:rPr lang="en-US" dirty="0"/>
              <a:t>Limited power</a:t>
            </a:r>
          </a:p>
        </p:txBody>
      </p:sp>
      <p:sp>
        <p:nvSpPr>
          <p:cNvPr id="4" name="Date Placeholder 3">
            <a:extLst>
              <a:ext uri="{FF2B5EF4-FFF2-40B4-BE49-F238E27FC236}">
                <a16:creationId xmlns:a16="http://schemas.microsoft.com/office/drawing/2014/main" id="{464402E6-82ED-4E07-B786-84E5EE56CB60}"/>
              </a:ext>
            </a:extLst>
          </p:cNvPr>
          <p:cNvSpPr>
            <a:spLocks noGrp="1"/>
          </p:cNvSpPr>
          <p:nvPr>
            <p:ph type="dt" sz="half" idx="10"/>
          </p:nvPr>
        </p:nvSpPr>
        <p:spPr/>
        <p:txBody>
          <a:bodyPr/>
          <a:lstStyle/>
          <a:p>
            <a:fld id="{9C6621E3-3585-4DE4-8764-6C8DA93F29D9}" type="datetime1">
              <a:rPr lang="en-US" smtClean="0"/>
              <a:t>7/22/2020</a:t>
            </a:fld>
            <a:endParaRPr lang="en-US" dirty="0"/>
          </a:p>
        </p:txBody>
      </p:sp>
      <p:sp>
        <p:nvSpPr>
          <p:cNvPr id="5" name="Slide Number Placeholder 4">
            <a:extLst>
              <a:ext uri="{FF2B5EF4-FFF2-40B4-BE49-F238E27FC236}">
                <a16:creationId xmlns:a16="http://schemas.microsoft.com/office/drawing/2014/main" id="{7055ACBD-DC87-468E-B557-BCD4242BBF88}"/>
              </a:ext>
            </a:extLst>
          </p:cNvPr>
          <p:cNvSpPr>
            <a:spLocks noGrp="1"/>
          </p:cNvSpPr>
          <p:nvPr>
            <p:ph type="sldNum" sz="quarter" idx="12"/>
          </p:nvPr>
        </p:nvSpPr>
        <p:spPr/>
        <p:txBody>
          <a:bodyPr/>
          <a:lstStyle/>
          <a:p>
            <a:fld id="{6D22F896-40B5-4ADD-8801-0D06FADFA095}" type="slidenum">
              <a:rPr lang="en-US" smtClean="0"/>
              <a:t>58</a:t>
            </a:fld>
            <a:endParaRPr lang="en-US" dirty="0"/>
          </a:p>
        </p:txBody>
      </p:sp>
      <p:sp>
        <p:nvSpPr>
          <p:cNvPr id="6" name="Footer Placeholder 5">
            <a:extLst>
              <a:ext uri="{FF2B5EF4-FFF2-40B4-BE49-F238E27FC236}">
                <a16:creationId xmlns:a16="http://schemas.microsoft.com/office/drawing/2014/main" id="{B1F0A28B-C616-4727-9E2F-8179F131C02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75473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Large vs. small device</a:t>
            </a:r>
          </a:p>
          <a:p>
            <a:pPr lvl="1"/>
            <a:r>
              <a:rPr lang="en-US" dirty="0"/>
              <a:t>Large Pros:</a:t>
            </a:r>
          </a:p>
          <a:p>
            <a:pPr lvl="2"/>
            <a:r>
              <a:rPr lang="en-US" dirty="0"/>
              <a:t>Feature rich.</a:t>
            </a:r>
          </a:p>
          <a:p>
            <a:pPr lvl="2"/>
            <a:r>
              <a:rPr lang="en-US" dirty="0"/>
              <a:t>Increased battery life. </a:t>
            </a:r>
          </a:p>
          <a:p>
            <a:pPr lvl="2"/>
            <a:r>
              <a:rPr lang="en-US" dirty="0"/>
              <a:t>Informational feedback due to screens.</a:t>
            </a:r>
          </a:p>
          <a:p>
            <a:pPr lvl="2"/>
            <a:r>
              <a:rPr lang="en-US" dirty="0"/>
              <a:t>Can grow and adjust with your vaping preference. </a:t>
            </a:r>
          </a:p>
          <a:p>
            <a:pPr lvl="1"/>
            <a:r>
              <a:rPr lang="en-US" dirty="0"/>
              <a:t>Large Cons: </a:t>
            </a:r>
          </a:p>
          <a:p>
            <a:pPr lvl="2"/>
            <a:r>
              <a:rPr lang="en-US" dirty="0"/>
              <a:t>May be less attractive to a smoker due to size.</a:t>
            </a:r>
          </a:p>
          <a:p>
            <a:pPr lvl="2"/>
            <a:r>
              <a:rPr lang="en-US" dirty="0"/>
              <a:t>Learning curve for features</a:t>
            </a:r>
          </a:p>
          <a:p>
            <a:pPr lvl="2"/>
            <a:r>
              <a:rPr lang="en-US" dirty="0"/>
              <a:t>Heavy and less pocket or purse friendly.</a:t>
            </a:r>
          </a:p>
        </p:txBody>
      </p:sp>
      <p:sp>
        <p:nvSpPr>
          <p:cNvPr id="4" name="Date Placeholder 3">
            <a:extLst>
              <a:ext uri="{FF2B5EF4-FFF2-40B4-BE49-F238E27FC236}">
                <a16:creationId xmlns:a16="http://schemas.microsoft.com/office/drawing/2014/main" id="{EF029F13-FD8C-473C-A77A-6EE92B3FA542}"/>
              </a:ext>
            </a:extLst>
          </p:cNvPr>
          <p:cNvSpPr>
            <a:spLocks noGrp="1"/>
          </p:cNvSpPr>
          <p:nvPr>
            <p:ph type="dt" sz="half" idx="10"/>
          </p:nvPr>
        </p:nvSpPr>
        <p:spPr/>
        <p:txBody>
          <a:bodyPr/>
          <a:lstStyle/>
          <a:p>
            <a:fld id="{6675F19B-22EF-4B07-8718-06CF0AA23BA7}" type="datetime1">
              <a:rPr lang="en-US" smtClean="0"/>
              <a:t>7/22/2020</a:t>
            </a:fld>
            <a:endParaRPr lang="en-US" dirty="0"/>
          </a:p>
        </p:txBody>
      </p:sp>
      <p:sp>
        <p:nvSpPr>
          <p:cNvPr id="5" name="Slide Number Placeholder 4">
            <a:extLst>
              <a:ext uri="{FF2B5EF4-FFF2-40B4-BE49-F238E27FC236}">
                <a16:creationId xmlns:a16="http://schemas.microsoft.com/office/drawing/2014/main" id="{995799FF-7473-4664-AA2F-2A38B8D9837F}"/>
              </a:ext>
            </a:extLst>
          </p:cNvPr>
          <p:cNvSpPr>
            <a:spLocks noGrp="1"/>
          </p:cNvSpPr>
          <p:nvPr>
            <p:ph type="sldNum" sz="quarter" idx="12"/>
          </p:nvPr>
        </p:nvSpPr>
        <p:spPr/>
        <p:txBody>
          <a:bodyPr/>
          <a:lstStyle/>
          <a:p>
            <a:fld id="{6D22F896-40B5-4ADD-8801-0D06FADFA095}" type="slidenum">
              <a:rPr lang="en-US" smtClean="0"/>
              <a:t>59</a:t>
            </a:fld>
            <a:endParaRPr lang="en-US" dirty="0"/>
          </a:p>
        </p:txBody>
      </p:sp>
      <p:sp>
        <p:nvSpPr>
          <p:cNvPr id="6" name="Footer Placeholder 5">
            <a:extLst>
              <a:ext uri="{FF2B5EF4-FFF2-40B4-BE49-F238E27FC236}">
                <a16:creationId xmlns:a16="http://schemas.microsoft.com/office/drawing/2014/main" id="{132B5BEF-3CF6-419C-8C2D-1C0FFD0412B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75082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Dr. Scott Gottlieb, Food and Drug Administration (FDA): "If you could take every adult smoker and fully switch them to e-cigarettes, that would have a substantial public health impact."</a:t>
            </a:r>
          </a:p>
          <a:p>
            <a:pPr marL="0" indent="0">
              <a:buNone/>
            </a:pPr>
            <a:r>
              <a:rPr lang="en-US" dirty="0"/>
              <a:t>Source: </a:t>
            </a:r>
            <a:r>
              <a:rPr lang="en-US" dirty="0">
                <a:hlinkClick r:id="rId2"/>
              </a:rPr>
              <a:t>https://twitter.com/SGottliebFDA/status/1094631202491895810</a:t>
            </a:r>
            <a:br>
              <a:rPr lang="en-US" dirty="0"/>
            </a:br>
            <a:endParaRPr lang="en-US" dirty="0"/>
          </a:p>
          <a:p>
            <a:r>
              <a:rPr lang="en-US" dirty="0"/>
              <a:t>Dr. Scott Gottlieb, Food and Drug Administration (FDA): "E-cigarettes may present an important opportunity for adult smokers to transition off combustible tobacco products and onto nicotine delivery products that may not have the same level of </a:t>
            </a:r>
            <a:r>
              <a:rPr lang="en-US" dirty="0" err="1"/>
              <a:t>tisks</a:t>
            </a:r>
            <a:r>
              <a:rPr lang="en-US" dirty="0"/>
              <a:t> associated with them."</a:t>
            </a:r>
          </a:p>
          <a:p>
            <a:pPr marL="0" indent="0">
              <a:buNone/>
            </a:pPr>
            <a:r>
              <a:rPr lang="en-US" dirty="0"/>
              <a:t>Source:  </a:t>
            </a:r>
            <a:r>
              <a:rPr lang="en-US" dirty="0">
                <a:hlinkClick r:id="rId3"/>
              </a:rPr>
              <a:t>https://www.fda.gov/NewsEvents/Newsroom/PressAnnouncements/UCM620185.htm</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B49F2611-5F33-4D83-B918-1910E3B9FF02}"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6" name="Footer Placeholder 5">
            <a:extLst>
              <a:ext uri="{FF2B5EF4-FFF2-40B4-BE49-F238E27FC236}">
                <a16:creationId xmlns:a16="http://schemas.microsoft.com/office/drawing/2014/main" id="{DDA65821-82AD-4663-A437-B6474F9DC2B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49355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Internal vs. external batteries (this choice mostly on medium to large devices)</a:t>
            </a:r>
          </a:p>
          <a:p>
            <a:pPr lvl="1"/>
            <a:r>
              <a:rPr lang="en-US" dirty="0"/>
              <a:t>Internal Pros:</a:t>
            </a:r>
          </a:p>
          <a:p>
            <a:pPr lvl="2"/>
            <a:r>
              <a:rPr lang="en-US" dirty="0"/>
              <a:t>Battery selection already made for you.  You don’t have to figure it out.</a:t>
            </a:r>
          </a:p>
          <a:p>
            <a:pPr lvl="2"/>
            <a:r>
              <a:rPr lang="en-US" dirty="0"/>
              <a:t>No concern over battery covering wear. </a:t>
            </a:r>
          </a:p>
          <a:p>
            <a:pPr lvl="1"/>
            <a:r>
              <a:rPr lang="en-US" dirty="0"/>
              <a:t>Internal Cons: </a:t>
            </a:r>
          </a:p>
          <a:p>
            <a:pPr lvl="2"/>
            <a:r>
              <a:rPr lang="en-US" dirty="0"/>
              <a:t>Battery charge cycle life.</a:t>
            </a:r>
          </a:p>
          <a:p>
            <a:pPr lvl="2"/>
            <a:r>
              <a:rPr lang="en-US" dirty="0"/>
              <a:t>Cannot use external charger.</a:t>
            </a:r>
          </a:p>
          <a:p>
            <a:pPr lvl="2"/>
            <a:r>
              <a:rPr lang="en-US" dirty="0"/>
              <a:t>Cannot switch batteries when empty.</a:t>
            </a:r>
          </a:p>
        </p:txBody>
      </p:sp>
      <p:sp>
        <p:nvSpPr>
          <p:cNvPr id="4" name="Date Placeholder 3">
            <a:extLst>
              <a:ext uri="{FF2B5EF4-FFF2-40B4-BE49-F238E27FC236}">
                <a16:creationId xmlns:a16="http://schemas.microsoft.com/office/drawing/2014/main" id="{4EBED078-5DA6-433F-AB2E-FE2493F1200E}"/>
              </a:ext>
            </a:extLst>
          </p:cNvPr>
          <p:cNvSpPr>
            <a:spLocks noGrp="1"/>
          </p:cNvSpPr>
          <p:nvPr>
            <p:ph type="dt" sz="half" idx="10"/>
          </p:nvPr>
        </p:nvSpPr>
        <p:spPr/>
        <p:txBody>
          <a:bodyPr/>
          <a:lstStyle/>
          <a:p>
            <a:fld id="{267AB9A4-AE22-4977-A739-7F3C8EE381DB}" type="datetime1">
              <a:rPr lang="en-US" smtClean="0"/>
              <a:t>7/22/2020</a:t>
            </a:fld>
            <a:endParaRPr lang="en-US" dirty="0"/>
          </a:p>
        </p:txBody>
      </p:sp>
      <p:sp>
        <p:nvSpPr>
          <p:cNvPr id="5" name="Slide Number Placeholder 4">
            <a:extLst>
              <a:ext uri="{FF2B5EF4-FFF2-40B4-BE49-F238E27FC236}">
                <a16:creationId xmlns:a16="http://schemas.microsoft.com/office/drawing/2014/main" id="{ECAA920D-B29F-4B85-96F2-0B179152C466}"/>
              </a:ext>
            </a:extLst>
          </p:cNvPr>
          <p:cNvSpPr>
            <a:spLocks noGrp="1"/>
          </p:cNvSpPr>
          <p:nvPr>
            <p:ph type="sldNum" sz="quarter" idx="12"/>
          </p:nvPr>
        </p:nvSpPr>
        <p:spPr/>
        <p:txBody>
          <a:bodyPr/>
          <a:lstStyle/>
          <a:p>
            <a:fld id="{6D22F896-40B5-4ADD-8801-0D06FADFA095}" type="slidenum">
              <a:rPr lang="en-US" smtClean="0"/>
              <a:t>60</a:t>
            </a:fld>
            <a:endParaRPr lang="en-US" dirty="0"/>
          </a:p>
        </p:txBody>
      </p:sp>
      <p:sp>
        <p:nvSpPr>
          <p:cNvPr id="6" name="Footer Placeholder 5">
            <a:extLst>
              <a:ext uri="{FF2B5EF4-FFF2-40B4-BE49-F238E27FC236}">
                <a16:creationId xmlns:a16="http://schemas.microsoft.com/office/drawing/2014/main" id="{0BDD67FA-4B03-445D-B034-459FC13BF4D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219750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Internal vs. external batteries (this choice mostly on medium to large devices)</a:t>
            </a:r>
          </a:p>
          <a:p>
            <a:pPr lvl="1"/>
            <a:r>
              <a:rPr lang="en-US" dirty="0"/>
              <a:t>External Pros:</a:t>
            </a:r>
          </a:p>
          <a:p>
            <a:pPr lvl="2"/>
            <a:r>
              <a:rPr lang="en-US" dirty="0"/>
              <a:t>Can use quality external smart charger.</a:t>
            </a:r>
          </a:p>
          <a:p>
            <a:pPr lvl="2"/>
            <a:r>
              <a:rPr lang="en-US" dirty="0"/>
              <a:t>Can switch batteries when empty. </a:t>
            </a:r>
          </a:p>
          <a:p>
            <a:pPr lvl="2"/>
            <a:r>
              <a:rPr lang="en-US" dirty="0"/>
              <a:t>Can choose battery you want.</a:t>
            </a:r>
          </a:p>
          <a:p>
            <a:pPr lvl="1"/>
            <a:r>
              <a:rPr lang="en-US" dirty="0"/>
              <a:t>External Cons: </a:t>
            </a:r>
          </a:p>
          <a:p>
            <a:pPr lvl="2"/>
            <a:r>
              <a:rPr lang="en-US" dirty="0"/>
              <a:t>Spare batteries must be properly protected.</a:t>
            </a:r>
          </a:p>
          <a:p>
            <a:pPr lvl="2"/>
            <a:r>
              <a:rPr lang="en-US" dirty="0"/>
              <a:t>Decision and confusion over which battery to use.</a:t>
            </a:r>
          </a:p>
          <a:p>
            <a:pPr lvl="2"/>
            <a:r>
              <a:rPr lang="en-US" dirty="0"/>
              <a:t>Battery cover wear over time.  Must be aware of battery’s condition.</a:t>
            </a:r>
          </a:p>
        </p:txBody>
      </p:sp>
      <p:sp>
        <p:nvSpPr>
          <p:cNvPr id="4" name="Date Placeholder 3">
            <a:extLst>
              <a:ext uri="{FF2B5EF4-FFF2-40B4-BE49-F238E27FC236}">
                <a16:creationId xmlns:a16="http://schemas.microsoft.com/office/drawing/2014/main" id="{19E3FFDA-BCAD-4BD3-B0C9-087FDE41ECEF}"/>
              </a:ext>
            </a:extLst>
          </p:cNvPr>
          <p:cNvSpPr>
            <a:spLocks noGrp="1"/>
          </p:cNvSpPr>
          <p:nvPr>
            <p:ph type="dt" sz="half" idx="10"/>
          </p:nvPr>
        </p:nvSpPr>
        <p:spPr/>
        <p:txBody>
          <a:bodyPr/>
          <a:lstStyle/>
          <a:p>
            <a:fld id="{1CF9760E-EE06-4D3B-802A-B792F9851D8A}" type="datetime1">
              <a:rPr lang="en-US" smtClean="0"/>
              <a:t>7/22/2020</a:t>
            </a:fld>
            <a:endParaRPr lang="en-US" dirty="0"/>
          </a:p>
        </p:txBody>
      </p:sp>
      <p:sp>
        <p:nvSpPr>
          <p:cNvPr id="5" name="Slide Number Placeholder 4">
            <a:extLst>
              <a:ext uri="{FF2B5EF4-FFF2-40B4-BE49-F238E27FC236}">
                <a16:creationId xmlns:a16="http://schemas.microsoft.com/office/drawing/2014/main" id="{6F02B273-2CA3-4774-ABA6-809A4A1D096D}"/>
              </a:ext>
            </a:extLst>
          </p:cNvPr>
          <p:cNvSpPr>
            <a:spLocks noGrp="1"/>
          </p:cNvSpPr>
          <p:nvPr>
            <p:ph type="sldNum" sz="quarter" idx="12"/>
          </p:nvPr>
        </p:nvSpPr>
        <p:spPr/>
        <p:txBody>
          <a:bodyPr/>
          <a:lstStyle/>
          <a:p>
            <a:fld id="{6D22F896-40B5-4ADD-8801-0D06FADFA095}" type="slidenum">
              <a:rPr lang="en-US" smtClean="0"/>
              <a:t>61</a:t>
            </a:fld>
            <a:endParaRPr lang="en-US" dirty="0"/>
          </a:p>
        </p:txBody>
      </p:sp>
      <p:sp>
        <p:nvSpPr>
          <p:cNvPr id="6" name="Footer Placeholder 5">
            <a:extLst>
              <a:ext uri="{FF2B5EF4-FFF2-40B4-BE49-F238E27FC236}">
                <a16:creationId xmlns:a16="http://schemas.microsoft.com/office/drawing/2014/main" id="{9439D6B0-C7A8-427B-A039-2AA56EBC8F8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5794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All-In-One (AIO) vs. Traditional (510)</a:t>
            </a:r>
          </a:p>
          <a:p>
            <a:pPr lvl="1"/>
            <a:r>
              <a:rPr lang="en-US" dirty="0"/>
              <a:t>AIO Pros:</a:t>
            </a:r>
          </a:p>
          <a:p>
            <a:pPr lvl="2"/>
            <a:r>
              <a:rPr lang="en-US" dirty="0"/>
              <a:t>Typically easier to use.</a:t>
            </a:r>
          </a:p>
          <a:p>
            <a:pPr lvl="2"/>
            <a:r>
              <a:rPr lang="en-US" dirty="0"/>
              <a:t>Less parts.</a:t>
            </a:r>
          </a:p>
          <a:p>
            <a:pPr lvl="2"/>
            <a:r>
              <a:rPr lang="en-US" dirty="0"/>
              <a:t>System designed to work together.</a:t>
            </a:r>
          </a:p>
          <a:p>
            <a:pPr lvl="1"/>
            <a:r>
              <a:rPr lang="en-US" dirty="0"/>
              <a:t>AIO Cons: </a:t>
            </a:r>
          </a:p>
          <a:p>
            <a:pPr lvl="2"/>
            <a:r>
              <a:rPr lang="en-US" dirty="0"/>
              <a:t>Some are difficult to clean. </a:t>
            </a:r>
          </a:p>
          <a:p>
            <a:pPr lvl="2"/>
            <a:r>
              <a:rPr lang="en-US" dirty="0"/>
              <a:t>Typically less adjustable.</a:t>
            </a:r>
          </a:p>
        </p:txBody>
      </p:sp>
      <p:sp>
        <p:nvSpPr>
          <p:cNvPr id="4" name="Date Placeholder 3">
            <a:extLst>
              <a:ext uri="{FF2B5EF4-FFF2-40B4-BE49-F238E27FC236}">
                <a16:creationId xmlns:a16="http://schemas.microsoft.com/office/drawing/2014/main" id="{4128F40E-0A2A-4580-A354-480D4E522708}"/>
              </a:ext>
            </a:extLst>
          </p:cNvPr>
          <p:cNvSpPr>
            <a:spLocks noGrp="1"/>
          </p:cNvSpPr>
          <p:nvPr>
            <p:ph type="dt" sz="half" idx="10"/>
          </p:nvPr>
        </p:nvSpPr>
        <p:spPr/>
        <p:txBody>
          <a:bodyPr/>
          <a:lstStyle/>
          <a:p>
            <a:fld id="{3460EF1E-E27C-44DB-A7ED-642A888F37BD}" type="datetime1">
              <a:rPr lang="en-US" smtClean="0"/>
              <a:t>7/22/2020</a:t>
            </a:fld>
            <a:endParaRPr lang="en-US" dirty="0"/>
          </a:p>
        </p:txBody>
      </p:sp>
      <p:sp>
        <p:nvSpPr>
          <p:cNvPr id="5" name="Slide Number Placeholder 4">
            <a:extLst>
              <a:ext uri="{FF2B5EF4-FFF2-40B4-BE49-F238E27FC236}">
                <a16:creationId xmlns:a16="http://schemas.microsoft.com/office/drawing/2014/main" id="{5BB879E0-975B-410E-B4C4-78CF00761A9C}"/>
              </a:ext>
            </a:extLst>
          </p:cNvPr>
          <p:cNvSpPr>
            <a:spLocks noGrp="1"/>
          </p:cNvSpPr>
          <p:nvPr>
            <p:ph type="sldNum" sz="quarter" idx="12"/>
          </p:nvPr>
        </p:nvSpPr>
        <p:spPr/>
        <p:txBody>
          <a:bodyPr/>
          <a:lstStyle/>
          <a:p>
            <a:fld id="{6D22F896-40B5-4ADD-8801-0D06FADFA095}" type="slidenum">
              <a:rPr lang="en-US" smtClean="0"/>
              <a:t>62</a:t>
            </a:fld>
            <a:endParaRPr lang="en-US" dirty="0"/>
          </a:p>
        </p:txBody>
      </p:sp>
      <p:sp>
        <p:nvSpPr>
          <p:cNvPr id="6" name="Footer Placeholder 5">
            <a:extLst>
              <a:ext uri="{FF2B5EF4-FFF2-40B4-BE49-F238E27FC236}">
                <a16:creationId xmlns:a16="http://schemas.microsoft.com/office/drawing/2014/main" id="{EB1FD668-9CD4-4026-9633-DD28DEFCD1B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39841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All-In-One (AIO) vs. Traditional (510)</a:t>
            </a:r>
          </a:p>
          <a:p>
            <a:pPr lvl="1"/>
            <a:r>
              <a:rPr lang="en-US" dirty="0"/>
              <a:t>Traditional Pros:</a:t>
            </a:r>
          </a:p>
          <a:p>
            <a:pPr lvl="2"/>
            <a:r>
              <a:rPr lang="en-US" dirty="0"/>
              <a:t>510 connection gives the ability to use any tank with any device</a:t>
            </a:r>
          </a:p>
          <a:p>
            <a:pPr lvl="2"/>
            <a:endParaRPr lang="en-US" dirty="0"/>
          </a:p>
          <a:p>
            <a:pPr lvl="1"/>
            <a:r>
              <a:rPr lang="en-US" dirty="0"/>
              <a:t>Traditional Cons: </a:t>
            </a:r>
          </a:p>
          <a:p>
            <a:pPr lvl="2"/>
            <a:r>
              <a:rPr lang="en-US" dirty="0"/>
              <a:t>510 connection gives the ability to use any tank with any device</a:t>
            </a:r>
          </a:p>
        </p:txBody>
      </p:sp>
      <p:sp>
        <p:nvSpPr>
          <p:cNvPr id="4" name="Date Placeholder 3">
            <a:extLst>
              <a:ext uri="{FF2B5EF4-FFF2-40B4-BE49-F238E27FC236}">
                <a16:creationId xmlns:a16="http://schemas.microsoft.com/office/drawing/2014/main" id="{AF8A4D6B-8B0A-463B-B6DD-5A1421748DDE}"/>
              </a:ext>
            </a:extLst>
          </p:cNvPr>
          <p:cNvSpPr>
            <a:spLocks noGrp="1"/>
          </p:cNvSpPr>
          <p:nvPr>
            <p:ph type="dt" sz="half" idx="10"/>
          </p:nvPr>
        </p:nvSpPr>
        <p:spPr/>
        <p:txBody>
          <a:bodyPr/>
          <a:lstStyle/>
          <a:p>
            <a:fld id="{DBC4FB6C-7A40-4BA5-9792-17415AB24EEF}" type="datetime1">
              <a:rPr lang="en-US" smtClean="0"/>
              <a:t>7/22/2020</a:t>
            </a:fld>
            <a:endParaRPr lang="en-US" dirty="0"/>
          </a:p>
        </p:txBody>
      </p:sp>
      <p:sp>
        <p:nvSpPr>
          <p:cNvPr id="5" name="Slide Number Placeholder 4">
            <a:extLst>
              <a:ext uri="{FF2B5EF4-FFF2-40B4-BE49-F238E27FC236}">
                <a16:creationId xmlns:a16="http://schemas.microsoft.com/office/drawing/2014/main" id="{D295E940-3DC0-4B53-B59D-095159C5AE58}"/>
              </a:ext>
            </a:extLst>
          </p:cNvPr>
          <p:cNvSpPr>
            <a:spLocks noGrp="1"/>
          </p:cNvSpPr>
          <p:nvPr>
            <p:ph type="sldNum" sz="quarter" idx="12"/>
          </p:nvPr>
        </p:nvSpPr>
        <p:spPr/>
        <p:txBody>
          <a:bodyPr/>
          <a:lstStyle/>
          <a:p>
            <a:fld id="{6D22F896-40B5-4ADD-8801-0D06FADFA095}" type="slidenum">
              <a:rPr lang="en-US" smtClean="0"/>
              <a:t>63</a:t>
            </a:fld>
            <a:endParaRPr lang="en-US" dirty="0"/>
          </a:p>
        </p:txBody>
      </p:sp>
      <p:sp>
        <p:nvSpPr>
          <p:cNvPr id="6" name="Footer Placeholder 5">
            <a:extLst>
              <a:ext uri="{FF2B5EF4-FFF2-40B4-BE49-F238E27FC236}">
                <a16:creationId xmlns:a16="http://schemas.microsoft.com/office/drawing/2014/main" id="{DC2F9CC4-E430-4EAE-B91C-C98ABC6ABCD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659092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E-Liquid Types</a:t>
            </a:r>
          </a:p>
          <a:p>
            <a:pPr lvl="1"/>
            <a:r>
              <a:rPr lang="en-US" dirty="0"/>
              <a:t>Standard vs. Salt.</a:t>
            </a:r>
          </a:p>
          <a:p>
            <a:pPr lvl="1"/>
            <a:r>
              <a:rPr lang="en-US" dirty="0"/>
              <a:t>PG/VG Ratio.</a:t>
            </a:r>
          </a:p>
          <a:p>
            <a:pPr lvl="1"/>
            <a:r>
              <a:rPr lang="en-US" dirty="0"/>
              <a:t>Nicotine Strength.</a:t>
            </a:r>
          </a:p>
          <a:p>
            <a:pPr lvl="1"/>
            <a:r>
              <a:rPr lang="en-US" dirty="0"/>
              <a:t>Flavor Profiles.</a:t>
            </a:r>
          </a:p>
        </p:txBody>
      </p:sp>
      <p:sp>
        <p:nvSpPr>
          <p:cNvPr id="4" name="Date Placeholder 3">
            <a:extLst>
              <a:ext uri="{FF2B5EF4-FFF2-40B4-BE49-F238E27FC236}">
                <a16:creationId xmlns:a16="http://schemas.microsoft.com/office/drawing/2014/main" id="{840A2345-5F27-4FD7-8B6D-AD6DE05B58BA}"/>
              </a:ext>
            </a:extLst>
          </p:cNvPr>
          <p:cNvSpPr>
            <a:spLocks noGrp="1"/>
          </p:cNvSpPr>
          <p:nvPr>
            <p:ph type="dt" sz="half" idx="10"/>
          </p:nvPr>
        </p:nvSpPr>
        <p:spPr/>
        <p:txBody>
          <a:bodyPr/>
          <a:lstStyle/>
          <a:p>
            <a:fld id="{CDE0665C-7D40-4047-B4EC-35786485A067}" type="datetime1">
              <a:rPr lang="en-US" smtClean="0"/>
              <a:t>7/22/2020</a:t>
            </a:fld>
            <a:endParaRPr lang="en-US" dirty="0"/>
          </a:p>
        </p:txBody>
      </p:sp>
      <p:sp>
        <p:nvSpPr>
          <p:cNvPr id="5" name="Slide Number Placeholder 4">
            <a:extLst>
              <a:ext uri="{FF2B5EF4-FFF2-40B4-BE49-F238E27FC236}">
                <a16:creationId xmlns:a16="http://schemas.microsoft.com/office/drawing/2014/main" id="{BD7CFE0B-531F-419C-8EB3-9BAD126782E5}"/>
              </a:ext>
            </a:extLst>
          </p:cNvPr>
          <p:cNvSpPr>
            <a:spLocks noGrp="1"/>
          </p:cNvSpPr>
          <p:nvPr>
            <p:ph type="sldNum" sz="quarter" idx="12"/>
          </p:nvPr>
        </p:nvSpPr>
        <p:spPr/>
        <p:txBody>
          <a:bodyPr/>
          <a:lstStyle/>
          <a:p>
            <a:fld id="{6D22F896-40B5-4ADD-8801-0D06FADFA095}" type="slidenum">
              <a:rPr lang="en-US" smtClean="0"/>
              <a:t>64</a:t>
            </a:fld>
            <a:endParaRPr lang="en-US" dirty="0"/>
          </a:p>
        </p:txBody>
      </p:sp>
      <p:sp>
        <p:nvSpPr>
          <p:cNvPr id="6" name="Footer Placeholder 5">
            <a:extLst>
              <a:ext uri="{FF2B5EF4-FFF2-40B4-BE49-F238E27FC236}">
                <a16:creationId xmlns:a16="http://schemas.microsoft.com/office/drawing/2014/main" id="{48C83674-A5A7-4A37-95AB-B94F71446F3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920043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Standard vs. Salt</a:t>
            </a:r>
          </a:p>
          <a:p>
            <a:pPr lvl="1"/>
            <a:r>
              <a:rPr lang="en-US" dirty="0"/>
              <a:t>Salt typically has higher nicotine strengths.</a:t>
            </a:r>
          </a:p>
          <a:p>
            <a:pPr lvl="1"/>
            <a:r>
              <a:rPr lang="en-US" dirty="0"/>
              <a:t>Salt is smoother with less throat hit.</a:t>
            </a:r>
          </a:p>
          <a:p>
            <a:pPr lvl="1"/>
            <a:r>
              <a:rPr lang="en-US" dirty="0"/>
              <a:t>Salt requires less power.</a:t>
            </a:r>
          </a:p>
          <a:p>
            <a:pPr lvl="1"/>
            <a:r>
              <a:rPr lang="en-US" dirty="0"/>
              <a:t>More addictive???</a:t>
            </a:r>
          </a:p>
          <a:p>
            <a:pPr lvl="1"/>
            <a:r>
              <a:rPr lang="en-US" dirty="0"/>
              <a:t>Standard has more “kick” when it comes to throat hit</a:t>
            </a:r>
          </a:p>
          <a:p>
            <a:pPr lvl="1"/>
            <a:r>
              <a:rPr lang="en-US" dirty="0"/>
              <a:t>Standard typically has more PG/VG ratio choices</a:t>
            </a:r>
          </a:p>
        </p:txBody>
      </p:sp>
      <p:sp>
        <p:nvSpPr>
          <p:cNvPr id="4" name="Date Placeholder 3">
            <a:extLst>
              <a:ext uri="{FF2B5EF4-FFF2-40B4-BE49-F238E27FC236}">
                <a16:creationId xmlns:a16="http://schemas.microsoft.com/office/drawing/2014/main" id="{59470284-C2A7-43CF-AD34-5D0D5EE6F78F}"/>
              </a:ext>
            </a:extLst>
          </p:cNvPr>
          <p:cNvSpPr>
            <a:spLocks noGrp="1"/>
          </p:cNvSpPr>
          <p:nvPr>
            <p:ph type="dt" sz="half" idx="10"/>
          </p:nvPr>
        </p:nvSpPr>
        <p:spPr/>
        <p:txBody>
          <a:bodyPr/>
          <a:lstStyle/>
          <a:p>
            <a:fld id="{8438E499-65EF-4883-B5BA-24D28940B176}" type="datetime1">
              <a:rPr lang="en-US" smtClean="0"/>
              <a:t>7/22/2020</a:t>
            </a:fld>
            <a:endParaRPr lang="en-US" dirty="0"/>
          </a:p>
        </p:txBody>
      </p:sp>
      <p:sp>
        <p:nvSpPr>
          <p:cNvPr id="5" name="Slide Number Placeholder 4">
            <a:extLst>
              <a:ext uri="{FF2B5EF4-FFF2-40B4-BE49-F238E27FC236}">
                <a16:creationId xmlns:a16="http://schemas.microsoft.com/office/drawing/2014/main" id="{C5834CD7-B7FA-47D1-9396-6282BDAAE576}"/>
              </a:ext>
            </a:extLst>
          </p:cNvPr>
          <p:cNvSpPr>
            <a:spLocks noGrp="1"/>
          </p:cNvSpPr>
          <p:nvPr>
            <p:ph type="sldNum" sz="quarter" idx="12"/>
          </p:nvPr>
        </p:nvSpPr>
        <p:spPr/>
        <p:txBody>
          <a:bodyPr/>
          <a:lstStyle/>
          <a:p>
            <a:fld id="{6D22F896-40B5-4ADD-8801-0D06FADFA095}" type="slidenum">
              <a:rPr lang="en-US" smtClean="0"/>
              <a:t>65</a:t>
            </a:fld>
            <a:endParaRPr lang="en-US" dirty="0"/>
          </a:p>
        </p:txBody>
      </p:sp>
      <p:sp>
        <p:nvSpPr>
          <p:cNvPr id="6" name="Footer Placeholder 5">
            <a:extLst>
              <a:ext uri="{FF2B5EF4-FFF2-40B4-BE49-F238E27FC236}">
                <a16:creationId xmlns:a16="http://schemas.microsoft.com/office/drawing/2014/main" id="{F095403D-880A-46C1-928A-AB445E87C71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990183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PG/VG Ratios</a:t>
            </a:r>
          </a:p>
          <a:p>
            <a:pPr lvl="1"/>
            <a:r>
              <a:rPr lang="en-US" dirty="0"/>
              <a:t>Higher PG</a:t>
            </a:r>
          </a:p>
          <a:p>
            <a:pPr lvl="2"/>
            <a:r>
              <a:rPr lang="en-US" dirty="0"/>
              <a:t>Carries flavor better.</a:t>
            </a:r>
          </a:p>
          <a:p>
            <a:pPr lvl="2"/>
            <a:r>
              <a:rPr lang="en-US" dirty="0"/>
              <a:t>Less vapor.</a:t>
            </a:r>
          </a:p>
          <a:p>
            <a:pPr lvl="2"/>
            <a:r>
              <a:rPr lang="en-US" dirty="0"/>
              <a:t>More throat hit.</a:t>
            </a:r>
          </a:p>
          <a:p>
            <a:pPr lvl="2"/>
            <a:r>
              <a:rPr lang="en-US" dirty="0"/>
              <a:t>Wicks easier (thinner).</a:t>
            </a:r>
          </a:p>
          <a:p>
            <a:pPr lvl="1"/>
            <a:r>
              <a:rPr lang="en-US" dirty="0"/>
              <a:t>Higher VG</a:t>
            </a:r>
          </a:p>
          <a:p>
            <a:pPr lvl="2"/>
            <a:r>
              <a:rPr lang="en-US" dirty="0"/>
              <a:t>Requires more flavoring.</a:t>
            </a:r>
          </a:p>
          <a:p>
            <a:pPr lvl="2"/>
            <a:r>
              <a:rPr lang="en-US" dirty="0"/>
              <a:t>Less throat hit.</a:t>
            </a:r>
          </a:p>
          <a:p>
            <a:pPr lvl="2"/>
            <a:r>
              <a:rPr lang="en-US" dirty="0"/>
              <a:t>More vapor.</a:t>
            </a:r>
          </a:p>
          <a:p>
            <a:pPr lvl="2"/>
            <a:r>
              <a:rPr lang="en-US" dirty="0"/>
              <a:t>Harder to wick (thicker).</a:t>
            </a:r>
          </a:p>
        </p:txBody>
      </p:sp>
      <p:sp>
        <p:nvSpPr>
          <p:cNvPr id="4" name="Date Placeholder 3">
            <a:extLst>
              <a:ext uri="{FF2B5EF4-FFF2-40B4-BE49-F238E27FC236}">
                <a16:creationId xmlns:a16="http://schemas.microsoft.com/office/drawing/2014/main" id="{BB68C591-8518-4C0A-9C92-EBB5B29EF423}"/>
              </a:ext>
            </a:extLst>
          </p:cNvPr>
          <p:cNvSpPr>
            <a:spLocks noGrp="1"/>
          </p:cNvSpPr>
          <p:nvPr>
            <p:ph type="dt" sz="half" idx="10"/>
          </p:nvPr>
        </p:nvSpPr>
        <p:spPr/>
        <p:txBody>
          <a:bodyPr/>
          <a:lstStyle/>
          <a:p>
            <a:fld id="{C551E844-EAFC-46A0-971F-D9E54777CD71}" type="datetime1">
              <a:rPr lang="en-US" smtClean="0"/>
              <a:t>7/22/2020</a:t>
            </a:fld>
            <a:endParaRPr lang="en-US" dirty="0"/>
          </a:p>
        </p:txBody>
      </p:sp>
      <p:sp>
        <p:nvSpPr>
          <p:cNvPr id="5" name="Slide Number Placeholder 4">
            <a:extLst>
              <a:ext uri="{FF2B5EF4-FFF2-40B4-BE49-F238E27FC236}">
                <a16:creationId xmlns:a16="http://schemas.microsoft.com/office/drawing/2014/main" id="{70C937CD-F06D-48FF-9D50-0FBD51C077B7}"/>
              </a:ext>
            </a:extLst>
          </p:cNvPr>
          <p:cNvSpPr>
            <a:spLocks noGrp="1"/>
          </p:cNvSpPr>
          <p:nvPr>
            <p:ph type="sldNum" sz="quarter" idx="12"/>
          </p:nvPr>
        </p:nvSpPr>
        <p:spPr/>
        <p:txBody>
          <a:bodyPr/>
          <a:lstStyle/>
          <a:p>
            <a:fld id="{6D22F896-40B5-4ADD-8801-0D06FADFA095}" type="slidenum">
              <a:rPr lang="en-US" smtClean="0"/>
              <a:t>66</a:t>
            </a:fld>
            <a:endParaRPr lang="en-US" dirty="0"/>
          </a:p>
        </p:txBody>
      </p:sp>
      <p:sp>
        <p:nvSpPr>
          <p:cNvPr id="6" name="Footer Placeholder 5">
            <a:extLst>
              <a:ext uri="{FF2B5EF4-FFF2-40B4-BE49-F238E27FC236}">
                <a16:creationId xmlns:a16="http://schemas.microsoft.com/office/drawing/2014/main" id="{8BBDE289-79B6-4985-81F2-ABA73B01E0D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21128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normAutofit/>
          </a:bodyPr>
          <a:lstStyle/>
          <a:p>
            <a:r>
              <a:rPr lang="en-US" dirty="0"/>
              <a:t>Nicotine </a:t>
            </a:r>
            <a:r>
              <a:rPr lang="en-US" dirty="0" err="1"/>
              <a:t>Stregnth</a:t>
            </a:r>
            <a:endParaRPr lang="en-US" dirty="0"/>
          </a:p>
          <a:p>
            <a:pPr lvl="1"/>
            <a:r>
              <a:rPr lang="en-US" dirty="0"/>
              <a:t>0, 3, 6, 12, 18 (standard)</a:t>
            </a:r>
          </a:p>
          <a:p>
            <a:pPr lvl="1"/>
            <a:r>
              <a:rPr lang="en-US" dirty="0"/>
              <a:t>20, 50 (salt)</a:t>
            </a:r>
          </a:p>
          <a:p>
            <a:pPr lvl="1"/>
            <a:endParaRPr lang="en-US" dirty="0"/>
          </a:p>
          <a:p>
            <a:pPr marL="457200" lvl="1" indent="0">
              <a:buNone/>
            </a:pPr>
            <a:r>
              <a:rPr lang="en-US" dirty="0"/>
              <a:t>“Every American tobacco cigarette contains about 9 mg, but cigarette smoking burns away a lot of the nicotine. On average you’re inhaling about 1 mg of nicotine per tobacco cigarette. Therefore, a teaspoon of 12 mg e-liquid is equal to about 60 cigarettes.”</a:t>
            </a:r>
          </a:p>
          <a:p>
            <a:pPr marL="457200" lvl="1" indent="0">
              <a:buNone/>
            </a:pPr>
            <a:endParaRPr lang="en-US" dirty="0"/>
          </a:p>
          <a:p>
            <a:pPr marL="457200" lvl="1" indent="0">
              <a:buNone/>
            </a:pPr>
            <a:r>
              <a:rPr lang="en-US" dirty="0"/>
              <a:t>“The average, is about 12 mg per cigarette. The large majority of cigarettes fall between a range of 8 mg and 20mg.”</a:t>
            </a:r>
          </a:p>
        </p:txBody>
      </p:sp>
      <p:sp>
        <p:nvSpPr>
          <p:cNvPr id="4" name="Date Placeholder 3">
            <a:extLst>
              <a:ext uri="{FF2B5EF4-FFF2-40B4-BE49-F238E27FC236}">
                <a16:creationId xmlns:a16="http://schemas.microsoft.com/office/drawing/2014/main" id="{34FC3032-9B14-47FB-87F1-BE41CC596807}"/>
              </a:ext>
            </a:extLst>
          </p:cNvPr>
          <p:cNvSpPr>
            <a:spLocks noGrp="1"/>
          </p:cNvSpPr>
          <p:nvPr>
            <p:ph type="dt" sz="half" idx="10"/>
          </p:nvPr>
        </p:nvSpPr>
        <p:spPr/>
        <p:txBody>
          <a:bodyPr/>
          <a:lstStyle/>
          <a:p>
            <a:fld id="{E6AC7617-8BB9-42E9-B9E9-7D87A496296C}" type="datetime1">
              <a:rPr lang="en-US" smtClean="0"/>
              <a:t>7/22/2020</a:t>
            </a:fld>
            <a:endParaRPr lang="en-US" dirty="0"/>
          </a:p>
        </p:txBody>
      </p:sp>
      <p:sp>
        <p:nvSpPr>
          <p:cNvPr id="5" name="Slide Number Placeholder 4">
            <a:extLst>
              <a:ext uri="{FF2B5EF4-FFF2-40B4-BE49-F238E27FC236}">
                <a16:creationId xmlns:a16="http://schemas.microsoft.com/office/drawing/2014/main" id="{40BC2E3E-8CCB-4580-B52C-7364FB65517A}"/>
              </a:ext>
            </a:extLst>
          </p:cNvPr>
          <p:cNvSpPr>
            <a:spLocks noGrp="1"/>
          </p:cNvSpPr>
          <p:nvPr>
            <p:ph type="sldNum" sz="quarter" idx="12"/>
          </p:nvPr>
        </p:nvSpPr>
        <p:spPr/>
        <p:txBody>
          <a:bodyPr/>
          <a:lstStyle/>
          <a:p>
            <a:fld id="{6D22F896-40B5-4ADD-8801-0D06FADFA095}" type="slidenum">
              <a:rPr lang="en-US" smtClean="0"/>
              <a:t>67</a:t>
            </a:fld>
            <a:endParaRPr lang="en-US" dirty="0"/>
          </a:p>
        </p:txBody>
      </p:sp>
      <p:sp>
        <p:nvSpPr>
          <p:cNvPr id="6" name="Footer Placeholder 5">
            <a:extLst>
              <a:ext uri="{FF2B5EF4-FFF2-40B4-BE49-F238E27FC236}">
                <a16:creationId xmlns:a16="http://schemas.microsoft.com/office/drawing/2014/main" id="{D6E59478-9AEE-46DC-867C-F894ABBE227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028195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THE NEXT SMOKER’S SHOW</a:t>
            </a:r>
            <a:br>
              <a:rPr lang="en-US" sz="3600" dirty="0"/>
            </a:br>
            <a:r>
              <a:rPr lang="en-US" sz="3600" dirty="0"/>
              <a:t>TUESDAY, February 26th  </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590107" y="3208738"/>
            <a:ext cx="10820400" cy="2671067"/>
          </a:xfrm>
        </p:spPr>
        <p:txBody>
          <a:bodyPr>
            <a:normAutofit/>
          </a:bodyPr>
          <a:lstStyle/>
          <a:p>
            <a:pPr marL="0" indent="0" algn="ctr" fontAlgn="base">
              <a:buNone/>
            </a:pPr>
            <a:r>
              <a:rPr lang="en-US" dirty="0"/>
              <a:t>To discuss &amp; answer questions about hit new film:</a:t>
            </a:r>
          </a:p>
          <a:p>
            <a:pPr marL="0" indent="0" algn="ctr" fontAlgn="base">
              <a:buNone/>
            </a:pPr>
            <a:r>
              <a:rPr lang="en-US" dirty="0"/>
              <a:t>“You Don't Know Nicotine - Documentary Film”</a:t>
            </a:r>
          </a:p>
          <a:p>
            <a:pPr marL="0" indent="0" algn="ctr" fontAlgn="base">
              <a:buNone/>
            </a:pPr>
            <a:br>
              <a:rPr lang="en-US" dirty="0"/>
            </a:br>
            <a:br>
              <a:rPr lang="en-US" dirty="0"/>
            </a:br>
            <a:r>
              <a:rPr lang="en-US" dirty="0"/>
              <a:t>KICK STARTER FOR THE FILM (ends on Feb 25):</a:t>
            </a:r>
          </a:p>
          <a:p>
            <a:pPr marL="457200" lvl="1" indent="0" algn="ctr">
              <a:buNone/>
            </a:pPr>
            <a:r>
              <a:rPr lang="en-US" u="sng" dirty="0">
                <a:hlinkClick r:id="rId2"/>
              </a:rPr>
              <a:t>http://bit.ly/YouDontKnowNicotine</a:t>
            </a:r>
            <a:endParaRPr lang="en-US" dirty="0"/>
          </a:p>
        </p:txBody>
      </p:sp>
      <p:sp>
        <p:nvSpPr>
          <p:cNvPr id="4" name="Date Placeholder 3">
            <a:extLst>
              <a:ext uri="{FF2B5EF4-FFF2-40B4-BE49-F238E27FC236}">
                <a16:creationId xmlns:a16="http://schemas.microsoft.com/office/drawing/2014/main" id="{34FC3032-9B14-47FB-87F1-BE41CC596807}"/>
              </a:ext>
            </a:extLst>
          </p:cNvPr>
          <p:cNvSpPr>
            <a:spLocks noGrp="1"/>
          </p:cNvSpPr>
          <p:nvPr>
            <p:ph type="dt" sz="half" idx="10"/>
          </p:nvPr>
        </p:nvSpPr>
        <p:spPr/>
        <p:txBody>
          <a:bodyPr/>
          <a:lstStyle/>
          <a:p>
            <a:fld id="{231ADA47-3FE0-463A-80F9-BF207BD6CE87}" type="datetime1">
              <a:rPr lang="en-US" smtClean="0"/>
              <a:t>7/22/2020</a:t>
            </a:fld>
            <a:endParaRPr lang="en-US" dirty="0"/>
          </a:p>
        </p:txBody>
      </p:sp>
      <p:sp>
        <p:nvSpPr>
          <p:cNvPr id="5" name="Slide Number Placeholder 4">
            <a:extLst>
              <a:ext uri="{FF2B5EF4-FFF2-40B4-BE49-F238E27FC236}">
                <a16:creationId xmlns:a16="http://schemas.microsoft.com/office/drawing/2014/main" id="{40BC2E3E-8CCB-4580-B52C-7364FB65517A}"/>
              </a:ext>
            </a:extLst>
          </p:cNvPr>
          <p:cNvSpPr>
            <a:spLocks noGrp="1"/>
          </p:cNvSpPr>
          <p:nvPr>
            <p:ph type="sldNum" sz="quarter" idx="12"/>
          </p:nvPr>
        </p:nvSpPr>
        <p:spPr/>
        <p:txBody>
          <a:bodyPr/>
          <a:lstStyle/>
          <a:p>
            <a:fld id="{6D22F896-40B5-4ADD-8801-0D06FADFA095}" type="slidenum">
              <a:rPr lang="en-US" smtClean="0"/>
              <a:t>68</a:t>
            </a:fld>
            <a:endParaRPr lang="en-US" dirty="0"/>
          </a:p>
        </p:txBody>
      </p:sp>
      <p:sp>
        <p:nvSpPr>
          <p:cNvPr id="6" name="Rectangle 5">
            <a:extLst>
              <a:ext uri="{FF2B5EF4-FFF2-40B4-BE49-F238E27FC236}">
                <a16:creationId xmlns:a16="http://schemas.microsoft.com/office/drawing/2014/main" id="{4CA62558-C40E-4759-99E2-79E20DC56A64}"/>
              </a:ext>
            </a:extLst>
          </p:cNvPr>
          <p:cNvSpPr/>
          <p:nvPr/>
        </p:nvSpPr>
        <p:spPr>
          <a:xfrm>
            <a:off x="621976" y="1972269"/>
            <a:ext cx="1078853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SPECIAL GUEST AARON BIEBERT!!</a:t>
            </a:r>
          </a:p>
        </p:txBody>
      </p:sp>
      <p:sp>
        <p:nvSpPr>
          <p:cNvPr id="7" name="Footer Placeholder 6">
            <a:extLst>
              <a:ext uri="{FF2B5EF4-FFF2-40B4-BE49-F238E27FC236}">
                <a16:creationId xmlns:a16="http://schemas.microsoft.com/office/drawing/2014/main" id="{B9630C3D-43EE-48CB-BC5A-779750E4B73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02432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How does it work?</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Most vaping products work the same way and contain the same components: </a:t>
            </a:r>
          </a:p>
          <a:p>
            <a:pPr marL="457200" indent="-457200">
              <a:buFont typeface="+mj-lt"/>
              <a:buAutoNum type="arabicPeriod"/>
            </a:pPr>
            <a:r>
              <a:rPr lang="en-US" dirty="0"/>
              <a:t>Power source – this component provides power to the heating element which boils the e-liquid creating the vapor.</a:t>
            </a:r>
          </a:p>
          <a:p>
            <a:pPr marL="457200" indent="-457200">
              <a:buFont typeface="+mj-lt"/>
              <a:buAutoNum type="arabicPeriod"/>
            </a:pPr>
            <a:r>
              <a:rPr lang="en-US" dirty="0"/>
              <a:t>Heating element – this component accepts power from the power source and heats the e-liquid to the boiling point creating the vapor.</a:t>
            </a:r>
          </a:p>
          <a:p>
            <a:pPr marL="457200" indent="-457200">
              <a:buFont typeface="+mj-lt"/>
              <a:buAutoNum type="arabicPeriod"/>
            </a:pPr>
            <a:r>
              <a:rPr lang="en-US" dirty="0"/>
              <a:t>Wicking – this component creates the “highway” which transfers the e-liquid to the heating element. </a:t>
            </a:r>
          </a:p>
          <a:p>
            <a:pPr marL="457200" indent="-457200">
              <a:buFont typeface="+mj-lt"/>
              <a:buAutoNum type="arabicPeriod"/>
            </a:pPr>
            <a:r>
              <a:rPr lang="en-US" dirty="0"/>
              <a:t>E-liquid – this component is boiled by the heating element and creates the vapor which you breath in.</a:t>
            </a:r>
          </a:p>
        </p:txBody>
      </p:sp>
      <p:sp>
        <p:nvSpPr>
          <p:cNvPr id="4" name="Date Placeholder 3">
            <a:extLst>
              <a:ext uri="{FF2B5EF4-FFF2-40B4-BE49-F238E27FC236}">
                <a16:creationId xmlns:a16="http://schemas.microsoft.com/office/drawing/2014/main" id="{6293FD37-F3D3-4B92-AB01-2250C4D9B349}"/>
              </a:ext>
            </a:extLst>
          </p:cNvPr>
          <p:cNvSpPr>
            <a:spLocks noGrp="1"/>
          </p:cNvSpPr>
          <p:nvPr>
            <p:ph type="dt" sz="half" idx="10"/>
          </p:nvPr>
        </p:nvSpPr>
        <p:spPr/>
        <p:txBody>
          <a:bodyPr/>
          <a:lstStyle/>
          <a:p>
            <a:fld id="{6FD7E98D-A2E5-4C7C-9BF1-2E1D8C7B2FB0}" type="datetime1">
              <a:rPr lang="en-US" smtClean="0"/>
              <a:t>7/22/2020</a:t>
            </a:fld>
            <a:endParaRPr lang="en-US" dirty="0"/>
          </a:p>
        </p:txBody>
      </p:sp>
      <p:sp>
        <p:nvSpPr>
          <p:cNvPr id="5" name="Slide Number Placeholder 4">
            <a:extLst>
              <a:ext uri="{FF2B5EF4-FFF2-40B4-BE49-F238E27FC236}">
                <a16:creationId xmlns:a16="http://schemas.microsoft.com/office/drawing/2014/main" id="{4C67B3F0-0354-4F0B-89CE-AA2C567D8D4D}"/>
              </a:ext>
            </a:extLst>
          </p:cNvPr>
          <p:cNvSpPr>
            <a:spLocks noGrp="1"/>
          </p:cNvSpPr>
          <p:nvPr>
            <p:ph type="sldNum" sz="quarter" idx="12"/>
          </p:nvPr>
        </p:nvSpPr>
        <p:spPr/>
        <p:txBody>
          <a:bodyPr/>
          <a:lstStyle/>
          <a:p>
            <a:fld id="{6D22F896-40B5-4ADD-8801-0D06FADFA095}" type="slidenum">
              <a:rPr lang="en-US" smtClean="0"/>
              <a:t>69</a:t>
            </a:fld>
            <a:endParaRPr lang="en-US" dirty="0"/>
          </a:p>
        </p:txBody>
      </p:sp>
      <p:sp>
        <p:nvSpPr>
          <p:cNvPr id="6" name="Footer Placeholder 5">
            <a:extLst>
              <a:ext uri="{FF2B5EF4-FFF2-40B4-BE49-F238E27FC236}">
                <a16:creationId xmlns:a16="http://schemas.microsoft.com/office/drawing/2014/main" id="{C797D708-761B-4FCF-8BC7-427D5B49BCA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55957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Dr. Scott Gottlieb, Food and Drug Administration (FDA): "We've said all along we think that e-cigarettes could be a viable alternative for adult smokers. If you could migrate more adult smokers off combustible products, that would be a net public health benefit."</a:t>
            </a:r>
          </a:p>
          <a:p>
            <a:pPr marL="0" indent="0">
              <a:buNone/>
            </a:pPr>
            <a:r>
              <a:rPr lang="en-US" dirty="0"/>
              <a:t>Source: </a:t>
            </a:r>
            <a:r>
              <a:rPr lang="en-US" dirty="0">
                <a:hlinkClick r:id="rId2"/>
              </a:rPr>
              <a:t>https://www.c-span.org/video/?c4780758/fda-commissioner-scott-gottlieb</a:t>
            </a:r>
            <a:br>
              <a:rPr lang="en-US" dirty="0"/>
            </a:br>
            <a:endParaRPr lang="en-US" dirty="0"/>
          </a:p>
          <a:p>
            <a:r>
              <a:rPr lang="en-US" dirty="0"/>
              <a:t>Dr. Scott Gottlieb, Food and Drug Administration (FDA): "We see the possibility for ENDS products like e-cigarettes and other novel forms of nicotine delivery to provide a potentially less harmful alternative."</a:t>
            </a:r>
          </a:p>
          <a:p>
            <a:pPr marL="0" indent="0">
              <a:buNone/>
            </a:pPr>
            <a:r>
              <a:rPr lang="en-US" dirty="0"/>
              <a:t>Source: </a:t>
            </a:r>
            <a:r>
              <a:rPr lang="en-US" dirty="0">
                <a:hlinkClick r:id="rId3"/>
              </a:rPr>
              <a:t>https://www.fda.gov/NewsEvents/Newsroom/PressAnnouncements/ucm605432.htm</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1962640A-DE10-4F65-970C-FB5CEDB6AEA9}"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6" name="Footer Placeholder 5">
            <a:extLst>
              <a:ext uri="{FF2B5EF4-FFF2-40B4-BE49-F238E27FC236}">
                <a16:creationId xmlns:a16="http://schemas.microsoft.com/office/drawing/2014/main" id="{23F1C021-A145-48F2-87FC-C0433D713B1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5963654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243005"/>
            <a:ext cx="8610600" cy="1293028"/>
          </a:xfrm>
        </p:spPr>
        <p:txBody>
          <a:bodyPr/>
          <a:lstStyle/>
          <a:p>
            <a:r>
              <a:rPr lang="en-US" dirty="0"/>
              <a:t>Common terms</a:t>
            </a:r>
            <a:br>
              <a:rPr lang="en-US" dirty="0"/>
            </a:br>
            <a:r>
              <a:rPr lang="en-US" sz="1800" dirty="0"/>
              <a:t>(See episode #1)</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259305"/>
            <a:ext cx="10820400" cy="5494421"/>
          </a:xfrm>
        </p:spPr>
        <p:txBody>
          <a:bodyPr>
            <a:normAutofit fontScale="47500" lnSpcReduction="20000"/>
          </a:bodyPr>
          <a:lstStyle/>
          <a:p>
            <a:pPr marL="0" indent="0">
              <a:buNone/>
            </a:pPr>
            <a:r>
              <a:rPr lang="en-US" dirty="0"/>
              <a:t>You will run into many terms and acronyms when it comes to vaping.  Here are a few of the more important ones.</a:t>
            </a:r>
          </a:p>
          <a:p>
            <a:pPr marL="0" indent="0">
              <a:buNone/>
            </a:pPr>
            <a:endParaRPr lang="en-US" dirty="0"/>
          </a:p>
          <a:p>
            <a:r>
              <a:rPr lang="en-US" dirty="0"/>
              <a:t>510 – in vaping, the main connection type between the device and the atomizer.</a:t>
            </a:r>
          </a:p>
          <a:p>
            <a:r>
              <a:rPr lang="en-US" dirty="0"/>
              <a:t>Atomizer (Atty) – something you attach to a device or mod.  It will contain the heating element, wicking, and e-liquid.  There are many types: </a:t>
            </a:r>
          </a:p>
          <a:p>
            <a:pPr lvl="1"/>
            <a:r>
              <a:rPr lang="en-US" dirty="0"/>
              <a:t>Rebuildable – you install your own heating coil and wicking</a:t>
            </a:r>
          </a:p>
          <a:p>
            <a:pPr lvl="2"/>
            <a:r>
              <a:rPr lang="en-US" dirty="0"/>
              <a:t>RBA – Rebuildable atomizer</a:t>
            </a:r>
          </a:p>
          <a:p>
            <a:pPr lvl="2"/>
            <a:r>
              <a:rPr lang="en-US" dirty="0"/>
              <a:t>RDA – Rebuildable dripping atomizer</a:t>
            </a:r>
          </a:p>
          <a:p>
            <a:pPr lvl="2"/>
            <a:r>
              <a:rPr lang="en-US" dirty="0"/>
              <a:t>RTA – Rebuildable tank atomizer</a:t>
            </a:r>
          </a:p>
          <a:p>
            <a:pPr lvl="2"/>
            <a:r>
              <a:rPr lang="en-US" dirty="0"/>
              <a:t>RDTA – Rebuildable dripping tank atomizer</a:t>
            </a:r>
          </a:p>
          <a:p>
            <a:pPr lvl="1"/>
            <a:r>
              <a:rPr lang="en-US" dirty="0"/>
              <a:t>Replaceable – contains a user replaceable coil head </a:t>
            </a:r>
          </a:p>
          <a:p>
            <a:r>
              <a:rPr lang="en-US" dirty="0"/>
              <a:t>Coil – the main type of heating element.  There are many different kinds of coil materials:</a:t>
            </a:r>
          </a:p>
          <a:p>
            <a:pPr lvl="1"/>
            <a:r>
              <a:rPr lang="en-US" dirty="0"/>
              <a:t>Nichrome – typically used in wattage mode, but can also be used in temperature control.</a:t>
            </a:r>
          </a:p>
          <a:p>
            <a:pPr lvl="1"/>
            <a:r>
              <a:rPr lang="en-US" dirty="0" err="1"/>
              <a:t>Kanthal</a:t>
            </a:r>
            <a:r>
              <a:rPr lang="en-US" dirty="0"/>
              <a:t> – used only in wattage mode.</a:t>
            </a:r>
          </a:p>
          <a:p>
            <a:pPr lvl="1"/>
            <a:r>
              <a:rPr lang="en-US" dirty="0"/>
              <a:t>Stainless steel – can be used in wattage or temperature control modes.</a:t>
            </a:r>
          </a:p>
          <a:p>
            <a:pPr lvl="1"/>
            <a:r>
              <a:rPr lang="en-US" dirty="0"/>
              <a:t>Titanium – typically used in temperature control mode only.</a:t>
            </a:r>
          </a:p>
          <a:p>
            <a:pPr lvl="1"/>
            <a:r>
              <a:rPr lang="en-US" dirty="0"/>
              <a:t>Nickel – used only in temperature control mode.</a:t>
            </a:r>
          </a:p>
          <a:p>
            <a:r>
              <a:rPr lang="en-US" dirty="0"/>
              <a:t>Device or “mod” – a power supply for use with an atomizer – can contain user-replaceable or non-user-replaceable (internal) batteries. </a:t>
            </a:r>
          </a:p>
          <a:p>
            <a:pPr lvl="1"/>
            <a:r>
              <a:rPr lang="en-US" dirty="0"/>
              <a:t>Mechanical – a vaping device containing no circuitry, regulation, or safety.  Should be used by experienced and knowledgeable vapers only. </a:t>
            </a:r>
          </a:p>
          <a:p>
            <a:pPr lvl="1"/>
            <a:r>
              <a:rPr lang="en-US" dirty="0"/>
              <a:t>Regulated – contains circuitry and safety features.  A regulated device may or may not allow you to adjust your settings. </a:t>
            </a:r>
          </a:p>
          <a:p>
            <a:r>
              <a:rPr lang="en-US" dirty="0"/>
              <a:t>Dripping – dripping when using an RDA requires you to manually drip the liquid into the atomizer to keep the wick wet.</a:t>
            </a:r>
          </a:p>
          <a:p>
            <a:r>
              <a:rPr lang="en-US" dirty="0"/>
              <a:t>Resistance – heating elements come in different resistances.  Differences here will affect performance, power requirements, vape temperature, responsiveness, and more.</a:t>
            </a:r>
          </a:p>
          <a:p>
            <a:r>
              <a:rPr lang="en-US" dirty="0" err="1"/>
              <a:t>Squonking</a:t>
            </a:r>
            <a:r>
              <a:rPr lang="en-US" dirty="0"/>
              <a:t> – the act of pressing or squeezing a bottle contained in your device.  This will inject e-liquid up into your atomizer.  This requires  an atomizer capable of being bottom fed.  It’s like dripping, only upside down. </a:t>
            </a:r>
          </a:p>
          <a:p>
            <a:r>
              <a:rPr lang="en-US" dirty="0"/>
              <a:t>Sub-Ohm – a coil less with a resistance less than 1</a:t>
            </a:r>
            <a:r>
              <a:rPr lang="el-GR" dirty="0"/>
              <a:t>Ω</a:t>
            </a:r>
            <a:r>
              <a:rPr lang="en-US" dirty="0"/>
              <a:t>.</a:t>
            </a:r>
          </a:p>
          <a:p>
            <a:r>
              <a:rPr lang="en-US" dirty="0"/>
              <a:t>Throat hit – the sensation or “thump” you feel in the back of your throat when vaping.  This simulates the same sensation when smoking.</a:t>
            </a:r>
          </a:p>
          <a:p>
            <a:r>
              <a:rPr lang="en-US" dirty="0"/>
              <a:t>Watt – a measurement of power delivered to the heating element. </a:t>
            </a:r>
          </a:p>
          <a:p>
            <a:endParaRPr lang="en-US" dirty="0"/>
          </a:p>
          <a:p>
            <a:endParaRPr lang="en-US" dirty="0"/>
          </a:p>
        </p:txBody>
      </p:sp>
      <p:sp>
        <p:nvSpPr>
          <p:cNvPr id="4" name="Date Placeholder 3">
            <a:extLst>
              <a:ext uri="{FF2B5EF4-FFF2-40B4-BE49-F238E27FC236}">
                <a16:creationId xmlns:a16="http://schemas.microsoft.com/office/drawing/2014/main" id="{1AF11C5B-A586-49B4-830F-A0425219BD9C}"/>
              </a:ext>
            </a:extLst>
          </p:cNvPr>
          <p:cNvSpPr>
            <a:spLocks noGrp="1"/>
          </p:cNvSpPr>
          <p:nvPr>
            <p:ph type="dt" sz="half" idx="10"/>
          </p:nvPr>
        </p:nvSpPr>
        <p:spPr/>
        <p:txBody>
          <a:bodyPr/>
          <a:lstStyle/>
          <a:p>
            <a:fld id="{F90A4847-2804-436B-8D5E-B3590611CC69}" type="datetime1">
              <a:rPr lang="en-US" smtClean="0"/>
              <a:t>7/22/2020</a:t>
            </a:fld>
            <a:endParaRPr lang="en-US" dirty="0"/>
          </a:p>
        </p:txBody>
      </p:sp>
      <p:sp>
        <p:nvSpPr>
          <p:cNvPr id="5" name="Slide Number Placeholder 4">
            <a:extLst>
              <a:ext uri="{FF2B5EF4-FFF2-40B4-BE49-F238E27FC236}">
                <a16:creationId xmlns:a16="http://schemas.microsoft.com/office/drawing/2014/main" id="{E3DF87C8-A949-410B-ACE2-4A0AC2D55E7C}"/>
              </a:ext>
            </a:extLst>
          </p:cNvPr>
          <p:cNvSpPr>
            <a:spLocks noGrp="1"/>
          </p:cNvSpPr>
          <p:nvPr>
            <p:ph type="sldNum" sz="quarter" idx="12"/>
          </p:nvPr>
        </p:nvSpPr>
        <p:spPr/>
        <p:txBody>
          <a:bodyPr/>
          <a:lstStyle/>
          <a:p>
            <a:fld id="{6D22F896-40B5-4ADD-8801-0D06FADFA095}" type="slidenum">
              <a:rPr lang="en-US" smtClean="0"/>
              <a:t>70</a:t>
            </a:fld>
            <a:endParaRPr lang="en-US" dirty="0"/>
          </a:p>
        </p:txBody>
      </p:sp>
      <p:sp>
        <p:nvSpPr>
          <p:cNvPr id="6" name="Footer Placeholder 5">
            <a:extLst>
              <a:ext uri="{FF2B5EF4-FFF2-40B4-BE49-F238E27FC236}">
                <a16:creationId xmlns:a16="http://schemas.microsoft.com/office/drawing/2014/main" id="{A80E25C5-56B0-4E78-9E0E-93E6885F813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467439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2895600" y="299152"/>
            <a:ext cx="8610600" cy="1293028"/>
          </a:xfrm>
        </p:spPr>
        <p:txBody>
          <a:bodyPr/>
          <a:lstStyle/>
          <a:p>
            <a:r>
              <a:rPr lang="en-US" dirty="0"/>
              <a:t>Vaping myths – Debunked</a:t>
            </a:r>
            <a:br>
              <a:rPr lang="en-US" dirty="0"/>
            </a:br>
            <a:r>
              <a:rPr lang="en-US" sz="1800" dirty="0"/>
              <a:t>(See Episode #1)</a:t>
            </a:r>
            <a:endParaRPr lang="en-US" dirty="0"/>
          </a:p>
        </p:txBody>
      </p:sp>
      <p:sp>
        <p:nvSpPr>
          <p:cNvPr id="3" name="Content Placeholder 2">
            <a:extLst>
              <a:ext uri="{FF2B5EF4-FFF2-40B4-BE49-F238E27FC236}">
                <a16:creationId xmlns:a16="http://schemas.microsoft.com/office/drawing/2014/main" id="{8D0456C7-4BB3-4BE4-9001-577B86B65966}"/>
              </a:ext>
            </a:extLst>
          </p:cNvPr>
          <p:cNvSpPr>
            <a:spLocks noGrp="1"/>
          </p:cNvSpPr>
          <p:nvPr>
            <p:ph idx="1"/>
          </p:nvPr>
        </p:nvSpPr>
        <p:spPr>
          <a:xfrm>
            <a:off x="685800" y="1592180"/>
            <a:ext cx="10820400" cy="4024125"/>
          </a:xfrm>
        </p:spPr>
        <p:txBody>
          <a:bodyPr>
            <a:normAutofit fontScale="77500" lnSpcReduction="20000"/>
          </a:bodyPr>
          <a:lstStyle/>
          <a:p>
            <a:r>
              <a:rPr lang="en-US" dirty="0"/>
              <a:t>Vaping is just as or more harmful than smoking</a:t>
            </a:r>
          </a:p>
          <a:p>
            <a:pPr marL="457200" lvl="1" indent="0">
              <a:buNone/>
            </a:pPr>
            <a:r>
              <a:rPr lang="en-US" sz="1400" dirty="0"/>
              <a:t>Many studies including one from the Royal College of Physicians estimate vaping to be 95% safer than traditional combustible tobacco cigarettes.</a:t>
            </a:r>
          </a:p>
          <a:p>
            <a:pPr marL="457200" lvl="1" indent="0">
              <a:buNone/>
            </a:pPr>
            <a:endParaRPr lang="en-US" sz="1400" dirty="0"/>
          </a:p>
          <a:p>
            <a:r>
              <a:rPr lang="en-US" dirty="0"/>
              <a:t>The vapor contains formaldehyde</a:t>
            </a:r>
          </a:p>
          <a:p>
            <a:pPr marL="457200" lvl="1" indent="0">
              <a:buNone/>
            </a:pPr>
            <a:r>
              <a:rPr lang="en-US" sz="1400" dirty="0"/>
              <a:t>This information was based on a invalid study where unrealistic testing conditions produced “dry puffs” and thus meaningless results.   </a:t>
            </a:r>
          </a:p>
          <a:p>
            <a:pPr marL="457200" lvl="1" indent="0">
              <a:buNone/>
            </a:pPr>
            <a:endParaRPr lang="en-US" sz="1400" dirty="0"/>
          </a:p>
          <a:p>
            <a:r>
              <a:rPr lang="en-US" dirty="0"/>
              <a:t>E-liquid contains antifreeze</a:t>
            </a:r>
          </a:p>
          <a:p>
            <a:pPr marL="457200" lvl="1" indent="0">
              <a:buNone/>
            </a:pPr>
            <a:r>
              <a:rPr lang="en-US" sz="1400" dirty="0"/>
              <a:t>This information was based on a 2009 study where 18 e-liquid cartridges were tested and one contained diethylene glycol, a chemical used in industrial antifreeze that is toxic to humans.  The level found was nearly untraceable at around 1%.  This should not be a concern with modern e-liquid manufacturing practices &amp; techniques from reputable companies.  </a:t>
            </a:r>
          </a:p>
          <a:p>
            <a:pPr marL="457200" lvl="1" indent="0">
              <a:buNone/>
            </a:pPr>
            <a:r>
              <a:rPr lang="en-US" sz="1400" dirty="0"/>
              <a:t>E-liquids do contain propylene glycol (PG), which is sometimes used in antifreeze as an additive to make it less dangerous if swallowed.  The Food and Drug Administration (FDA) has classified PG as an additive that is "generally recognized as safe“ for human consumption.</a:t>
            </a:r>
          </a:p>
          <a:p>
            <a:pPr marL="457200" lvl="1" indent="0">
              <a:buNone/>
            </a:pPr>
            <a:endParaRPr lang="en-US" sz="1400" dirty="0"/>
          </a:p>
          <a:p>
            <a:r>
              <a:rPr lang="en-US" dirty="0"/>
              <a:t>Nicotine is bad for you</a:t>
            </a:r>
          </a:p>
          <a:p>
            <a:pPr marL="457200" lvl="1" indent="0">
              <a:buNone/>
            </a:pPr>
            <a:r>
              <a:rPr lang="en-US" sz="1400" dirty="0"/>
              <a:t>Nicotine, while certainly addictive, is not carcinogenic and has never been linked to cancer. Outside of that, there are debates as to the good and bad of nicotine: </a:t>
            </a:r>
          </a:p>
          <a:p>
            <a:pPr lvl="1"/>
            <a:r>
              <a:rPr lang="en-US" sz="1400" dirty="0"/>
              <a:t>THE GOOD - Nicotine consumption may increase the speed of sensory information processing, relieve stress, anxiety, and panic attacks, and more.</a:t>
            </a:r>
          </a:p>
          <a:p>
            <a:pPr lvl="1"/>
            <a:r>
              <a:rPr lang="en-US" sz="1400" dirty="0"/>
              <a:t>THE BAD - Nicotine is a stimulant, much like caffeine. Nicotine can kick start your adrenal glands and give you a bit of adrenaline. Nicotine can cause a short term increase in heart rate and blood pressure but only temporarily, same as your coffee. </a:t>
            </a:r>
          </a:p>
        </p:txBody>
      </p:sp>
      <p:sp>
        <p:nvSpPr>
          <p:cNvPr id="4" name="Date Placeholder 3">
            <a:extLst>
              <a:ext uri="{FF2B5EF4-FFF2-40B4-BE49-F238E27FC236}">
                <a16:creationId xmlns:a16="http://schemas.microsoft.com/office/drawing/2014/main" id="{48F35CE5-0B30-4793-8FAE-F17A662929CA}"/>
              </a:ext>
            </a:extLst>
          </p:cNvPr>
          <p:cNvSpPr>
            <a:spLocks noGrp="1"/>
          </p:cNvSpPr>
          <p:nvPr>
            <p:ph type="dt" sz="half" idx="10"/>
          </p:nvPr>
        </p:nvSpPr>
        <p:spPr/>
        <p:txBody>
          <a:bodyPr/>
          <a:lstStyle/>
          <a:p>
            <a:fld id="{A1FC0C18-5752-4C1B-B97A-F0F8696FEDF0}" type="datetime1">
              <a:rPr lang="en-US" smtClean="0"/>
              <a:t>7/22/2020</a:t>
            </a:fld>
            <a:endParaRPr lang="en-US" dirty="0"/>
          </a:p>
        </p:txBody>
      </p:sp>
      <p:sp>
        <p:nvSpPr>
          <p:cNvPr id="5" name="Slide Number Placeholder 4">
            <a:extLst>
              <a:ext uri="{FF2B5EF4-FFF2-40B4-BE49-F238E27FC236}">
                <a16:creationId xmlns:a16="http://schemas.microsoft.com/office/drawing/2014/main" id="{E10B121C-D1FF-421F-A15A-B17F701BDEFF}"/>
              </a:ext>
            </a:extLst>
          </p:cNvPr>
          <p:cNvSpPr>
            <a:spLocks noGrp="1"/>
          </p:cNvSpPr>
          <p:nvPr>
            <p:ph type="sldNum" sz="quarter" idx="12"/>
          </p:nvPr>
        </p:nvSpPr>
        <p:spPr/>
        <p:txBody>
          <a:bodyPr/>
          <a:lstStyle/>
          <a:p>
            <a:fld id="{6D22F896-40B5-4ADD-8801-0D06FADFA095}" type="slidenum">
              <a:rPr lang="en-US" smtClean="0"/>
              <a:t>71</a:t>
            </a:fld>
            <a:endParaRPr lang="en-US" dirty="0"/>
          </a:p>
        </p:txBody>
      </p:sp>
      <p:sp>
        <p:nvSpPr>
          <p:cNvPr id="6" name="Footer Placeholder 5">
            <a:extLst>
              <a:ext uri="{FF2B5EF4-FFF2-40B4-BE49-F238E27FC236}">
                <a16:creationId xmlns:a16="http://schemas.microsoft.com/office/drawing/2014/main" id="{BCB70899-968C-455E-B129-9F85CB90DF6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116527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2213811" y="299152"/>
            <a:ext cx="9292389" cy="1293028"/>
          </a:xfrm>
        </p:spPr>
        <p:txBody>
          <a:bodyPr>
            <a:normAutofit/>
          </a:bodyPr>
          <a:lstStyle/>
          <a:p>
            <a:r>
              <a:rPr lang="en-US" dirty="0"/>
              <a:t>Vaping myths – Debunked </a:t>
            </a:r>
            <a:r>
              <a:rPr lang="en-US" sz="2400" dirty="0"/>
              <a:t>(continued)</a:t>
            </a:r>
            <a:br>
              <a:rPr lang="en-US" dirty="0"/>
            </a:br>
            <a:r>
              <a:rPr lang="en-US" sz="1800" dirty="0"/>
              <a:t>(See Episode #5)</a:t>
            </a:r>
            <a:endParaRPr lang="en-US" dirty="0"/>
          </a:p>
        </p:txBody>
      </p:sp>
      <p:sp>
        <p:nvSpPr>
          <p:cNvPr id="3" name="Content Placeholder 2">
            <a:extLst>
              <a:ext uri="{FF2B5EF4-FFF2-40B4-BE49-F238E27FC236}">
                <a16:creationId xmlns:a16="http://schemas.microsoft.com/office/drawing/2014/main" id="{8D0456C7-4BB3-4BE4-9001-577B86B65966}"/>
              </a:ext>
            </a:extLst>
          </p:cNvPr>
          <p:cNvSpPr>
            <a:spLocks noGrp="1"/>
          </p:cNvSpPr>
          <p:nvPr>
            <p:ph idx="1"/>
          </p:nvPr>
        </p:nvSpPr>
        <p:spPr>
          <a:xfrm>
            <a:off x="685800" y="1592180"/>
            <a:ext cx="10820400" cy="4024125"/>
          </a:xfrm>
        </p:spPr>
        <p:txBody>
          <a:bodyPr>
            <a:normAutofit/>
          </a:bodyPr>
          <a:lstStyle/>
          <a:p>
            <a:r>
              <a:rPr lang="en-US" dirty="0"/>
              <a:t>Teens inhaling cancer causing chemicals</a:t>
            </a:r>
          </a:p>
          <a:p>
            <a:pPr marL="457200" lvl="1" indent="0">
              <a:buNone/>
            </a:pPr>
            <a:r>
              <a:rPr lang="en-US" sz="1400" dirty="0"/>
              <a:t>See video: https://www.youtube.com/watch?v=gEZnsgz_stM</a:t>
            </a:r>
          </a:p>
          <a:p>
            <a:pPr marL="457200" lvl="1" indent="0">
              <a:buNone/>
            </a:pPr>
            <a:endParaRPr lang="en-US" sz="1400" dirty="0"/>
          </a:p>
        </p:txBody>
      </p:sp>
      <p:sp>
        <p:nvSpPr>
          <p:cNvPr id="4" name="Date Placeholder 3">
            <a:extLst>
              <a:ext uri="{FF2B5EF4-FFF2-40B4-BE49-F238E27FC236}">
                <a16:creationId xmlns:a16="http://schemas.microsoft.com/office/drawing/2014/main" id="{ADECD10E-CC58-46EF-BC13-ECA244868794}"/>
              </a:ext>
            </a:extLst>
          </p:cNvPr>
          <p:cNvSpPr>
            <a:spLocks noGrp="1"/>
          </p:cNvSpPr>
          <p:nvPr>
            <p:ph type="dt" sz="half" idx="10"/>
          </p:nvPr>
        </p:nvSpPr>
        <p:spPr/>
        <p:txBody>
          <a:bodyPr/>
          <a:lstStyle/>
          <a:p>
            <a:fld id="{34BB1C8A-E5E8-4624-A709-7DB7F1C4BF86}" type="datetime1">
              <a:rPr lang="en-US" smtClean="0"/>
              <a:t>7/22/2020</a:t>
            </a:fld>
            <a:endParaRPr lang="en-US" dirty="0"/>
          </a:p>
        </p:txBody>
      </p:sp>
      <p:sp>
        <p:nvSpPr>
          <p:cNvPr id="5" name="Slide Number Placeholder 4">
            <a:extLst>
              <a:ext uri="{FF2B5EF4-FFF2-40B4-BE49-F238E27FC236}">
                <a16:creationId xmlns:a16="http://schemas.microsoft.com/office/drawing/2014/main" id="{ACEDACF2-73F1-4454-85EC-A1E06CEB8408}"/>
              </a:ext>
            </a:extLst>
          </p:cNvPr>
          <p:cNvSpPr>
            <a:spLocks noGrp="1"/>
          </p:cNvSpPr>
          <p:nvPr>
            <p:ph type="sldNum" sz="quarter" idx="12"/>
          </p:nvPr>
        </p:nvSpPr>
        <p:spPr/>
        <p:txBody>
          <a:bodyPr/>
          <a:lstStyle/>
          <a:p>
            <a:fld id="{6D22F896-40B5-4ADD-8801-0D06FADFA095}" type="slidenum">
              <a:rPr lang="en-US" smtClean="0"/>
              <a:t>72</a:t>
            </a:fld>
            <a:endParaRPr lang="en-US" dirty="0"/>
          </a:p>
        </p:txBody>
      </p:sp>
      <p:sp>
        <p:nvSpPr>
          <p:cNvPr id="6" name="Footer Placeholder 5">
            <a:extLst>
              <a:ext uri="{FF2B5EF4-FFF2-40B4-BE49-F238E27FC236}">
                <a16:creationId xmlns:a16="http://schemas.microsoft.com/office/drawing/2014/main" id="{DBFE2E0C-194E-4597-95EA-E9E2220DA13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178549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I WANT TO QUIT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397043" y="1961147"/>
            <a:ext cx="11405936" cy="4523873"/>
          </a:xfrm>
        </p:spPr>
        <p:txBody>
          <a:bodyPr>
            <a:normAutofit/>
          </a:bodyPr>
          <a:lstStyle/>
          <a:p>
            <a:pPr marL="0" indent="0">
              <a:buNone/>
            </a:pPr>
            <a:r>
              <a:rPr lang="en-US" dirty="0"/>
              <a:t>Recommended Methods – Desirable to Least Desirable</a:t>
            </a:r>
          </a:p>
          <a:p>
            <a:pPr marL="0" indent="0">
              <a:buNone/>
            </a:pPr>
            <a:endParaRPr lang="en-US" dirty="0"/>
          </a:p>
          <a:p>
            <a:pPr marL="457200" indent="-457200">
              <a:buFont typeface="+mj-lt"/>
              <a:buAutoNum type="arabicPeriod"/>
            </a:pPr>
            <a:r>
              <a:rPr lang="en-US" dirty="0"/>
              <a:t>Cold Turkey – JUST QUIT!</a:t>
            </a:r>
          </a:p>
          <a:p>
            <a:pPr marL="457200" indent="-457200">
              <a:buFont typeface="+mj-lt"/>
              <a:buAutoNum type="arabicPeriod"/>
            </a:pPr>
            <a:r>
              <a:rPr lang="en-US" dirty="0"/>
              <a:t>Traditional Methods – Patches, Gums, Medications</a:t>
            </a:r>
          </a:p>
          <a:p>
            <a:pPr marL="457200" indent="-457200">
              <a:buFont typeface="+mj-lt"/>
              <a:buAutoNum type="arabicPeriod"/>
            </a:pPr>
            <a:r>
              <a:rPr lang="en-US" dirty="0"/>
              <a:t>Vaping – Via Traditional Nic liquids</a:t>
            </a:r>
          </a:p>
          <a:p>
            <a:pPr marL="457200" indent="-457200">
              <a:buFont typeface="+mj-lt"/>
              <a:buAutoNum type="arabicPeriod"/>
            </a:pPr>
            <a:r>
              <a:rPr lang="en-US" dirty="0"/>
              <a:t>Vaping – Via Salt Nic liquids</a:t>
            </a:r>
          </a:p>
          <a:p>
            <a:pPr marL="0" indent="0">
              <a:buNone/>
            </a:pPr>
            <a:endParaRPr lang="en-US" dirty="0"/>
          </a:p>
          <a:p>
            <a:pPr marL="0" indent="0">
              <a:buNone/>
            </a:pPr>
            <a:r>
              <a:rPr lang="en-US" b="1" i="1" dirty="0"/>
              <a:t>ALWAYS REMEMBER</a:t>
            </a:r>
            <a:r>
              <a:rPr lang="en-US" dirty="0"/>
              <a:t> - Vaping is not harm </a:t>
            </a:r>
            <a:r>
              <a:rPr lang="en-US" b="1" i="1" dirty="0"/>
              <a:t>elimination</a:t>
            </a:r>
            <a:r>
              <a:rPr lang="en-US" dirty="0"/>
              <a:t>!  Vaping is harm </a:t>
            </a:r>
            <a:r>
              <a:rPr lang="en-US" b="1" i="1" dirty="0"/>
              <a:t>reduction</a:t>
            </a:r>
            <a:r>
              <a:rPr lang="en-US" dirty="0"/>
              <a:t>!</a:t>
            </a:r>
            <a:br>
              <a:rPr lang="en-US" dirty="0"/>
            </a:br>
            <a:br>
              <a:rPr lang="en-US" dirty="0"/>
            </a:br>
            <a:r>
              <a:rPr lang="en-US" dirty="0"/>
              <a:t>The safest way to vape is to not vape at all.</a:t>
            </a:r>
          </a:p>
          <a:p>
            <a:pPr marL="0" indent="0">
              <a:buNone/>
            </a:pPr>
            <a:endParaRPr lang="en-US" dirty="0"/>
          </a:p>
        </p:txBody>
      </p:sp>
      <p:sp>
        <p:nvSpPr>
          <p:cNvPr id="4" name="Date Placeholder 3">
            <a:extLst>
              <a:ext uri="{FF2B5EF4-FFF2-40B4-BE49-F238E27FC236}">
                <a16:creationId xmlns:a16="http://schemas.microsoft.com/office/drawing/2014/main" id="{59E54A8B-DED0-4484-91D0-802570DB7C17}"/>
              </a:ext>
            </a:extLst>
          </p:cNvPr>
          <p:cNvSpPr>
            <a:spLocks noGrp="1"/>
          </p:cNvSpPr>
          <p:nvPr>
            <p:ph type="dt" sz="half" idx="10"/>
          </p:nvPr>
        </p:nvSpPr>
        <p:spPr/>
        <p:txBody>
          <a:bodyPr/>
          <a:lstStyle/>
          <a:p>
            <a:fld id="{B90E2FCC-A8D1-42B8-868A-68BEAC29C421}" type="datetime1">
              <a:rPr lang="en-US" smtClean="0"/>
              <a:t>7/22/2020</a:t>
            </a:fld>
            <a:endParaRPr lang="en-US" dirty="0"/>
          </a:p>
        </p:txBody>
      </p:sp>
      <p:sp>
        <p:nvSpPr>
          <p:cNvPr id="5" name="Slide Number Placeholder 4">
            <a:extLst>
              <a:ext uri="{FF2B5EF4-FFF2-40B4-BE49-F238E27FC236}">
                <a16:creationId xmlns:a16="http://schemas.microsoft.com/office/drawing/2014/main" id="{CE7A120D-6101-499B-B3E6-FBE5789A0EA9}"/>
              </a:ext>
            </a:extLst>
          </p:cNvPr>
          <p:cNvSpPr>
            <a:spLocks noGrp="1"/>
          </p:cNvSpPr>
          <p:nvPr>
            <p:ph type="sldNum" sz="quarter" idx="12"/>
          </p:nvPr>
        </p:nvSpPr>
        <p:spPr/>
        <p:txBody>
          <a:bodyPr/>
          <a:lstStyle/>
          <a:p>
            <a:fld id="{6D22F896-40B5-4ADD-8801-0D06FADFA095}" type="slidenum">
              <a:rPr lang="en-US" smtClean="0"/>
              <a:t>73</a:t>
            </a:fld>
            <a:endParaRPr lang="en-US" dirty="0"/>
          </a:p>
        </p:txBody>
      </p:sp>
      <p:sp>
        <p:nvSpPr>
          <p:cNvPr id="6" name="Footer Placeholder 5">
            <a:extLst>
              <a:ext uri="{FF2B5EF4-FFF2-40B4-BE49-F238E27FC236}">
                <a16:creationId xmlns:a16="http://schemas.microsoft.com/office/drawing/2014/main" id="{B90C95BA-C061-4918-BC18-C0CB044AD94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193039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Styles</a:t>
            </a:r>
            <a:br>
              <a:rPr lang="en-US" dirty="0"/>
            </a:b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Mouth To Lung (MTL) – The act of bringing the vapor into your mouth first, then inhaling it into your lungs.  99% of smokers use the MTL style when using a cigarette.  Typically a tighter draw more similar to that of a cigarette.</a:t>
            </a:r>
          </a:p>
          <a:p>
            <a:r>
              <a:rPr lang="en-US" dirty="0"/>
              <a:t>Direct Lung/Lung Hitting (DL) – the act of taking the vapor from the EVP directly into your lungs.  If you’ve ever smoked those funny looking cigarettes back in your college days, you’re familiar with “Direct Lung” inhales.  Typically a looser draw.</a:t>
            </a:r>
          </a:p>
          <a:p>
            <a:r>
              <a:rPr lang="en-US" sz="1600" dirty="0"/>
              <a:t>Note: Although these are the two major styles of vaping, there are certainly ranges and draw resistances within each style, such as “restricted direct lung” (RDL).  Airflow controllers and different types of atomizers and devices allow you to find what is best and most comfortable for you. </a:t>
            </a:r>
          </a:p>
        </p:txBody>
      </p:sp>
      <p:sp>
        <p:nvSpPr>
          <p:cNvPr id="4" name="Date Placeholder 3">
            <a:extLst>
              <a:ext uri="{FF2B5EF4-FFF2-40B4-BE49-F238E27FC236}">
                <a16:creationId xmlns:a16="http://schemas.microsoft.com/office/drawing/2014/main" id="{86FD0A52-A220-42E3-8B12-B9EB2840A967}"/>
              </a:ext>
            </a:extLst>
          </p:cNvPr>
          <p:cNvSpPr>
            <a:spLocks noGrp="1"/>
          </p:cNvSpPr>
          <p:nvPr>
            <p:ph type="dt" sz="half" idx="10"/>
          </p:nvPr>
        </p:nvSpPr>
        <p:spPr/>
        <p:txBody>
          <a:bodyPr/>
          <a:lstStyle/>
          <a:p>
            <a:fld id="{D16C30F5-F4C6-42CD-AA53-2F094B0D1E3E}" type="datetime1">
              <a:rPr lang="en-US" smtClean="0"/>
              <a:t>7/22/2020</a:t>
            </a:fld>
            <a:endParaRPr lang="en-US" dirty="0"/>
          </a:p>
        </p:txBody>
      </p:sp>
      <p:sp>
        <p:nvSpPr>
          <p:cNvPr id="5" name="Slide Number Placeholder 4">
            <a:extLst>
              <a:ext uri="{FF2B5EF4-FFF2-40B4-BE49-F238E27FC236}">
                <a16:creationId xmlns:a16="http://schemas.microsoft.com/office/drawing/2014/main" id="{A961421C-5DFE-430E-A113-29A2E5B04B1A}"/>
              </a:ext>
            </a:extLst>
          </p:cNvPr>
          <p:cNvSpPr>
            <a:spLocks noGrp="1"/>
          </p:cNvSpPr>
          <p:nvPr>
            <p:ph type="sldNum" sz="quarter" idx="12"/>
          </p:nvPr>
        </p:nvSpPr>
        <p:spPr/>
        <p:txBody>
          <a:bodyPr/>
          <a:lstStyle/>
          <a:p>
            <a:fld id="{6D22F896-40B5-4ADD-8801-0D06FADFA095}" type="slidenum">
              <a:rPr lang="en-US" smtClean="0"/>
              <a:t>74</a:t>
            </a:fld>
            <a:endParaRPr lang="en-US" dirty="0"/>
          </a:p>
        </p:txBody>
      </p:sp>
      <p:sp>
        <p:nvSpPr>
          <p:cNvPr id="6" name="Footer Placeholder 5">
            <a:extLst>
              <a:ext uri="{FF2B5EF4-FFF2-40B4-BE49-F238E27FC236}">
                <a16:creationId xmlns:a16="http://schemas.microsoft.com/office/drawing/2014/main" id="{6CB2974B-9FFD-422E-A8DC-418AC3E54BD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989885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764373"/>
            <a:ext cx="8610600" cy="734818"/>
          </a:xfrm>
        </p:spPr>
        <p:txBody>
          <a:bodyPr/>
          <a:lstStyle/>
          <a:p>
            <a:r>
              <a:rPr lang="en-US" dirty="0"/>
              <a:t>What DO I Have to do?</a:t>
            </a:r>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573619"/>
            <a:ext cx="10820400" cy="4997301"/>
          </a:xfrm>
        </p:spPr>
        <p:txBody>
          <a:bodyPr>
            <a:normAutofit lnSpcReduction="10000"/>
          </a:bodyPr>
          <a:lstStyle/>
          <a:p>
            <a:r>
              <a:rPr lang="en-US" dirty="0"/>
              <a:t>Closed POD type systems</a:t>
            </a:r>
          </a:p>
          <a:p>
            <a:pPr lvl="1"/>
            <a:r>
              <a:rPr lang="en-US" dirty="0"/>
              <a:t>Charge, replace pods</a:t>
            </a:r>
          </a:p>
          <a:p>
            <a:pPr lvl="1"/>
            <a:endParaRPr lang="en-US" dirty="0"/>
          </a:p>
          <a:p>
            <a:r>
              <a:rPr lang="en-US" dirty="0"/>
              <a:t>Open POD type systems</a:t>
            </a:r>
          </a:p>
          <a:p>
            <a:pPr lvl="1"/>
            <a:r>
              <a:rPr lang="en-US" dirty="0"/>
              <a:t>Charge, fill pods, replace pods</a:t>
            </a:r>
          </a:p>
          <a:p>
            <a:pPr lvl="1"/>
            <a:endParaRPr lang="en-US" dirty="0"/>
          </a:p>
          <a:p>
            <a:r>
              <a:rPr lang="en-US" dirty="0"/>
              <a:t>All-In-Ones</a:t>
            </a:r>
          </a:p>
          <a:p>
            <a:pPr lvl="1"/>
            <a:r>
              <a:rPr lang="en-US" dirty="0"/>
              <a:t>Charge, fill e-liquid, replace coil heads, clean</a:t>
            </a:r>
          </a:p>
          <a:p>
            <a:pPr lvl="1"/>
            <a:endParaRPr lang="en-US" dirty="0"/>
          </a:p>
          <a:p>
            <a:r>
              <a:rPr lang="en-US" dirty="0"/>
              <a:t>Tanks (replaceable coil heads)</a:t>
            </a:r>
          </a:p>
          <a:p>
            <a:pPr lvl="1"/>
            <a:r>
              <a:rPr lang="en-US" dirty="0"/>
              <a:t>Fill e-liquid, replace coil heads, clean</a:t>
            </a:r>
          </a:p>
          <a:p>
            <a:pPr lvl="1"/>
            <a:endParaRPr lang="en-US" dirty="0"/>
          </a:p>
          <a:p>
            <a:r>
              <a:rPr lang="en-US" dirty="0"/>
              <a:t>Tanks (rebuildable)</a:t>
            </a:r>
          </a:p>
          <a:p>
            <a:pPr lvl="1"/>
            <a:r>
              <a:rPr lang="en-US" dirty="0"/>
              <a:t>Create and install build, wick, replace wick, replace coil, fill with e-liquid, clean</a:t>
            </a:r>
          </a:p>
        </p:txBody>
      </p:sp>
      <p:sp>
        <p:nvSpPr>
          <p:cNvPr id="4" name="Date Placeholder 3">
            <a:extLst>
              <a:ext uri="{FF2B5EF4-FFF2-40B4-BE49-F238E27FC236}">
                <a16:creationId xmlns:a16="http://schemas.microsoft.com/office/drawing/2014/main" id="{BF5D35C0-830F-4F59-BCA0-EF60472883FB}"/>
              </a:ext>
            </a:extLst>
          </p:cNvPr>
          <p:cNvSpPr>
            <a:spLocks noGrp="1"/>
          </p:cNvSpPr>
          <p:nvPr>
            <p:ph type="dt" sz="half" idx="10"/>
          </p:nvPr>
        </p:nvSpPr>
        <p:spPr/>
        <p:txBody>
          <a:bodyPr/>
          <a:lstStyle/>
          <a:p>
            <a:fld id="{D4796694-FAB3-4571-BCB9-971A9BF1CCDF}" type="datetime1">
              <a:rPr lang="en-US" smtClean="0"/>
              <a:t>7/22/2020</a:t>
            </a:fld>
            <a:endParaRPr lang="en-US" dirty="0"/>
          </a:p>
        </p:txBody>
      </p:sp>
      <p:sp>
        <p:nvSpPr>
          <p:cNvPr id="5" name="Slide Number Placeholder 4">
            <a:extLst>
              <a:ext uri="{FF2B5EF4-FFF2-40B4-BE49-F238E27FC236}">
                <a16:creationId xmlns:a16="http://schemas.microsoft.com/office/drawing/2014/main" id="{07B2DB61-7E75-4940-B8D4-D8E991ABD190}"/>
              </a:ext>
            </a:extLst>
          </p:cNvPr>
          <p:cNvSpPr>
            <a:spLocks noGrp="1"/>
          </p:cNvSpPr>
          <p:nvPr>
            <p:ph type="sldNum" sz="quarter" idx="12"/>
          </p:nvPr>
        </p:nvSpPr>
        <p:spPr/>
        <p:txBody>
          <a:bodyPr/>
          <a:lstStyle/>
          <a:p>
            <a:fld id="{6D22F896-40B5-4ADD-8801-0D06FADFA095}" type="slidenum">
              <a:rPr lang="en-US" smtClean="0"/>
              <a:t>75</a:t>
            </a:fld>
            <a:endParaRPr lang="en-US" dirty="0"/>
          </a:p>
        </p:txBody>
      </p:sp>
      <p:sp>
        <p:nvSpPr>
          <p:cNvPr id="6" name="Footer Placeholder 5">
            <a:extLst>
              <a:ext uri="{FF2B5EF4-FFF2-40B4-BE49-F238E27FC236}">
                <a16:creationId xmlns:a16="http://schemas.microsoft.com/office/drawing/2014/main" id="{7C81B1D2-95D8-48ED-B474-5C2E041869B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531257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3214576" y="287080"/>
            <a:ext cx="8610600" cy="734818"/>
          </a:xfrm>
        </p:spPr>
        <p:txBody>
          <a:bodyPr>
            <a:normAutofit fontScale="90000"/>
          </a:bodyPr>
          <a:lstStyle/>
          <a:p>
            <a:r>
              <a:rPr lang="en-US" dirty="0"/>
              <a:t>What DO I Have to KNOW?</a:t>
            </a:r>
            <a:br>
              <a:rPr lang="en-US" dirty="0"/>
            </a:br>
            <a:r>
              <a:rPr lang="en-US" sz="2200" dirty="0"/>
              <a:t>(Bare Minimum)</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138223" y="1127051"/>
            <a:ext cx="11897833" cy="5560828"/>
          </a:xfrm>
        </p:spPr>
        <p:txBody>
          <a:bodyPr>
            <a:normAutofit fontScale="70000" lnSpcReduction="20000"/>
          </a:bodyPr>
          <a:lstStyle/>
          <a:p>
            <a:r>
              <a:rPr lang="en-US" dirty="0"/>
              <a:t>What is E-liquid (Juice)?</a:t>
            </a:r>
          </a:p>
          <a:p>
            <a:pPr lvl="1"/>
            <a:r>
              <a:rPr lang="en-US" dirty="0"/>
              <a:t>The liquid that is heated, turned to vapor, and inhaled into your lungs</a:t>
            </a:r>
          </a:p>
          <a:p>
            <a:pPr lvl="2"/>
            <a:r>
              <a:rPr lang="en-US" dirty="0"/>
              <a:t>Contains PG/VG/Nic/Flavors</a:t>
            </a:r>
          </a:p>
          <a:p>
            <a:pPr lvl="2"/>
            <a:r>
              <a:rPr lang="en-US" dirty="0"/>
              <a:t>Higher VG will produce more vapor, less throat hit, and will be more difficult to wick (thicker)</a:t>
            </a:r>
          </a:p>
          <a:p>
            <a:pPr lvl="1"/>
            <a:endParaRPr lang="en-US" dirty="0"/>
          </a:p>
          <a:p>
            <a:r>
              <a:rPr lang="en-US" dirty="0"/>
              <a:t>What is </a:t>
            </a:r>
            <a:r>
              <a:rPr lang="en-US" dirty="0" err="1"/>
              <a:t>mAh</a:t>
            </a:r>
            <a:r>
              <a:rPr lang="en-US" dirty="0"/>
              <a:t>?</a:t>
            </a:r>
          </a:p>
          <a:p>
            <a:pPr lvl="1"/>
            <a:r>
              <a:rPr lang="en-US" dirty="0" err="1"/>
              <a:t>mAh</a:t>
            </a:r>
            <a:r>
              <a:rPr lang="en-US" dirty="0"/>
              <a:t> is the capacity rating of the battery.  Higher </a:t>
            </a:r>
            <a:r>
              <a:rPr lang="en-US" dirty="0" err="1"/>
              <a:t>mAh</a:t>
            </a:r>
            <a:r>
              <a:rPr lang="en-US" dirty="0"/>
              <a:t> will give you more vape time on a charge</a:t>
            </a:r>
          </a:p>
          <a:p>
            <a:pPr lvl="1"/>
            <a:endParaRPr lang="en-US" dirty="0"/>
          </a:p>
          <a:p>
            <a:r>
              <a:rPr lang="en-US" dirty="0"/>
              <a:t>What is resistance (Ohms/</a:t>
            </a:r>
            <a:r>
              <a:rPr lang="el-GR" dirty="0"/>
              <a:t>Ω</a:t>
            </a:r>
            <a:r>
              <a:rPr lang="en-US" dirty="0"/>
              <a:t>)</a:t>
            </a:r>
          </a:p>
          <a:p>
            <a:pPr lvl="1"/>
            <a:r>
              <a:rPr lang="en-US" dirty="0"/>
              <a:t>Coils come in different resistances and materials.  An Ohm is a measurement of that resistance.  When current is run through the coil, it will heat because of it’s resistance.</a:t>
            </a:r>
          </a:p>
          <a:p>
            <a:pPr lvl="2"/>
            <a:r>
              <a:rPr lang="en-US" dirty="0"/>
              <a:t>Higher resistance coils require lower power levels.</a:t>
            </a:r>
          </a:p>
          <a:p>
            <a:pPr lvl="2"/>
            <a:r>
              <a:rPr lang="en-US" dirty="0"/>
              <a:t>Higher resistance coils will create a cooler vape.</a:t>
            </a:r>
          </a:p>
          <a:p>
            <a:pPr lvl="2"/>
            <a:r>
              <a:rPr lang="en-US" dirty="0"/>
              <a:t>Lower resistance coils require more power.</a:t>
            </a:r>
          </a:p>
          <a:p>
            <a:pPr lvl="2"/>
            <a:r>
              <a:rPr lang="en-US" dirty="0"/>
              <a:t>Lower resistance coils will create a warmer vape.</a:t>
            </a:r>
          </a:p>
          <a:p>
            <a:pPr lvl="1"/>
            <a:endParaRPr lang="en-US" dirty="0"/>
          </a:p>
          <a:p>
            <a:r>
              <a:rPr lang="en-US" dirty="0"/>
              <a:t>What is Mouth To Lung (MTL) Vs. Direct Lung (DL)</a:t>
            </a:r>
          </a:p>
          <a:p>
            <a:pPr lvl="1"/>
            <a:r>
              <a:rPr lang="en-US" dirty="0"/>
              <a:t>The two main styles of vaping</a:t>
            </a:r>
          </a:p>
          <a:p>
            <a:pPr lvl="2"/>
            <a:r>
              <a:rPr lang="en-US" dirty="0"/>
              <a:t>MTL is how most people will smoke a cigarette, first taking the smoke into their mouth and then into their lungs.</a:t>
            </a:r>
          </a:p>
          <a:p>
            <a:pPr lvl="2"/>
            <a:r>
              <a:rPr lang="en-US" dirty="0"/>
              <a:t>DL is the act of taking the vapor directly into their lungs</a:t>
            </a:r>
          </a:p>
          <a:p>
            <a:pPr lvl="1"/>
            <a:endParaRPr lang="en-US" dirty="0"/>
          </a:p>
          <a:p>
            <a:r>
              <a:rPr lang="en-US" dirty="0"/>
              <a:t>What is wattage?</a:t>
            </a:r>
          </a:p>
          <a:p>
            <a:pPr lvl="1"/>
            <a:r>
              <a:rPr lang="en-US" dirty="0"/>
              <a:t>Wattage is the “volume control” of adjustable E-liquid Vaping Products.  As you increase the EVP’s wattage, you increase the power to the coil making it hotter.</a:t>
            </a:r>
          </a:p>
        </p:txBody>
      </p:sp>
      <p:sp>
        <p:nvSpPr>
          <p:cNvPr id="4" name="Date Placeholder 3">
            <a:extLst>
              <a:ext uri="{FF2B5EF4-FFF2-40B4-BE49-F238E27FC236}">
                <a16:creationId xmlns:a16="http://schemas.microsoft.com/office/drawing/2014/main" id="{DC01F58A-4D16-418F-B7A1-CE266A7BF2A1}"/>
              </a:ext>
            </a:extLst>
          </p:cNvPr>
          <p:cNvSpPr>
            <a:spLocks noGrp="1"/>
          </p:cNvSpPr>
          <p:nvPr>
            <p:ph type="dt" sz="half" idx="10"/>
          </p:nvPr>
        </p:nvSpPr>
        <p:spPr/>
        <p:txBody>
          <a:bodyPr/>
          <a:lstStyle/>
          <a:p>
            <a:fld id="{096BF5AD-2C06-4F7B-9093-F1C51BC09B49}" type="datetime1">
              <a:rPr lang="en-US" smtClean="0"/>
              <a:t>7/22/2020</a:t>
            </a:fld>
            <a:endParaRPr lang="en-US" dirty="0"/>
          </a:p>
        </p:txBody>
      </p:sp>
      <p:sp>
        <p:nvSpPr>
          <p:cNvPr id="5" name="Slide Number Placeholder 4">
            <a:extLst>
              <a:ext uri="{FF2B5EF4-FFF2-40B4-BE49-F238E27FC236}">
                <a16:creationId xmlns:a16="http://schemas.microsoft.com/office/drawing/2014/main" id="{F80F485F-2ECB-4214-BEDD-A656A840D433}"/>
              </a:ext>
            </a:extLst>
          </p:cNvPr>
          <p:cNvSpPr>
            <a:spLocks noGrp="1"/>
          </p:cNvSpPr>
          <p:nvPr>
            <p:ph type="sldNum" sz="quarter" idx="12"/>
          </p:nvPr>
        </p:nvSpPr>
        <p:spPr/>
        <p:txBody>
          <a:bodyPr/>
          <a:lstStyle/>
          <a:p>
            <a:fld id="{6D22F896-40B5-4ADD-8801-0D06FADFA095}" type="slidenum">
              <a:rPr lang="en-US" smtClean="0"/>
              <a:t>76</a:t>
            </a:fld>
            <a:endParaRPr lang="en-US" dirty="0"/>
          </a:p>
        </p:txBody>
      </p:sp>
      <p:sp>
        <p:nvSpPr>
          <p:cNvPr id="6" name="Footer Placeholder 5">
            <a:extLst>
              <a:ext uri="{FF2B5EF4-FFF2-40B4-BE49-F238E27FC236}">
                <a16:creationId xmlns:a16="http://schemas.microsoft.com/office/drawing/2014/main" id="{43DCC634-BB6B-4177-BF08-A88B193B27B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62751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764373"/>
            <a:ext cx="8610600" cy="734818"/>
          </a:xfrm>
        </p:spPr>
        <p:txBody>
          <a:bodyPr/>
          <a:lstStyle/>
          <a:p>
            <a:r>
              <a:rPr lang="en-US" dirty="0"/>
              <a:t>What are my consumables?</a:t>
            </a:r>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573619"/>
            <a:ext cx="10820400" cy="4997301"/>
          </a:xfrm>
        </p:spPr>
        <p:txBody>
          <a:bodyPr>
            <a:normAutofit lnSpcReduction="10000"/>
          </a:bodyPr>
          <a:lstStyle/>
          <a:p>
            <a:r>
              <a:rPr lang="en-US" dirty="0"/>
              <a:t>Closed POD type systems</a:t>
            </a:r>
          </a:p>
          <a:p>
            <a:pPr lvl="1"/>
            <a:r>
              <a:rPr lang="en-US" dirty="0"/>
              <a:t>The pod (already </a:t>
            </a:r>
            <a:r>
              <a:rPr lang="en-US"/>
              <a:t>contains e-liquid)</a:t>
            </a:r>
            <a:endParaRPr lang="en-US" dirty="0"/>
          </a:p>
          <a:p>
            <a:pPr lvl="1"/>
            <a:endParaRPr lang="en-US" dirty="0"/>
          </a:p>
          <a:p>
            <a:r>
              <a:rPr lang="en-US" dirty="0"/>
              <a:t>Open POD type systems</a:t>
            </a:r>
          </a:p>
          <a:p>
            <a:pPr lvl="1"/>
            <a:r>
              <a:rPr lang="en-US" dirty="0"/>
              <a:t> The pod, e-liquid</a:t>
            </a:r>
          </a:p>
          <a:p>
            <a:pPr lvl="1"/>
            <a:endParaRPr lang="en-US" dirty="0"/>
          </a:p>
          <a:p>
            <a:r>
              <a:rPr lang="en-US" dirty="0"/>
              <a:t>All-In-Ones</a:t>
            </a:r>
          </a:p>
          <a:p>
            <a:pPr lvl="1"/>
            <a:r>
              <a:rPr lang="en-US" dirty="0"/>
              <a:t>E-liquid, coil heads</a:t>
            </a:r>
          </a:p>
          <a:p>
            <a:pPr lvl="1"/>
            <a:endParaRPr lang="en-US" dirty="0"/>
          </a:p>
          <a:p>
            <a:r>
              <a:rPr lang="en-US" dirty="0"/>
              <a:t>Tanks (replaceable coil heads)</a:t>
            </a:r>
          </a:p>
          <a:p>
            <a:pPr lvl="1"/>
            <a:r>
              <a:rPr lang="en-US" dirty="0"/>
              <a:t>E-liquid, coil heads</a:t>
            </a:r>
          </a:p>
          <a:p>
            <a:pPr lvl="1"/>
            <a:endParaRPr lang="en-US" dirty="0"/>
          </a:p>
          <a:p>
            <a:r>
              <a:rPr lang="en-US" dirty="0"/>
              <a:t>Tanks (rebuildable)</a:t>
            </a:r>
          </a:p>
          <a:p>
            <a:pPr lvl="1"/>
            <a:r>
              <a:rPr lang="en-US" dirty="0"/>
              <a:t>E-liquid, coils, wicking material</a:t>
            </a:r>
          </a:p>
        </p:txBody>
      </p:sp>
      <p:sp>
        <p:nvSpPr>
          <p:cNvPr id="4" name="Date Placeholder 3">
            <a:extLst>
              <a:ext uri="{FF2B5EF4-FFF2-40B4-BE49-F238E27FC236}">
                <a16:creationId xmlns:a16="http://schemas.microsoft.com/office/drawing/2014/main" id="{79EFFD85-5792-45FD-A526-3C92BD560C7B}"/>
              </a:ext>
            </a:extLst>
          </p:cNvPr>
          <p:cNvSpPr>
            <a:spLocks noGrp="1"/>
          </p:cNvSpPr>
          <p:nvPr>
            <p:ph type="dt" sz="half" idx="10"/>
          </p:nvPr>
        </p:nvSpPr>
        <p:spPr/>
        <p:txBody>
          <a:bodyPr/>
          <a:lstStyle/>
          <a:p>
            <a:fld id="{257E56E3-E53E-491B-878D-311C9CB2E5B0}" type="datetime1">
              <a:rPr lang="en-US" smtClean="0"/>
              <a:t>7/22/2020</a:t>
            </a:fld>
            <a:endParaRPr lang="en-US" dirty="0"/>
          </a:p>
        </p:txBody>
      </p:sp>
      <p:sp>
        <p:nvSpPr>
          <p:cNvPr id="5" name="Slide Number Placeholder 4">
            <a:extLst>
              <a:ext uri="{FF2B5EF4-FFF2-40B4-BE49-F238E27FC236}">
                <a16:creationId xmlns:a16="http://schemas.microsoft.com/office/drawing/2014/main" id="{55769022-071D-4589-9BB7-1799FD6D645E}"/>
              </a:ext>
            </a:extLst>
          </p:cNvPr>
          <p:cNvSpPr>
            <a:spLocks noGrp="1"/>
          </p:cNvSpPr>
          <p:nvPr>
            <p:ph type="sldNum" sz="quarter" idx="12"/>
          </p:nvPr>
        </p:nvSpPr>
        <p:spPr/>
        <p:txBody>
          <a:bodyPr/>
          <a:lstStyle/>
          <a:p>
            <a:fld id="{6D22F896-40B5-4ADD-8801-0D06FADFA095}" type="slidenum">
              <a:rPr lang="en-US" smtClean="0"/>
              <a:t>77</a:t>
            </a:fld>
            <a:endParaRPr lang="en-US" dirty="0"/>
          </a:p>
        </p:txBody>
      </p:sp>
      <p:sp>
        <p:nvSpPr>
          <p:cNvPr id="6" name="Footer Placeholder 5">
            <a:extLst>
              <a:ext uri="{FF2B5EF4-FFF2-40B4-BE49-F238E27FC236}">
                <a16:creationId xmlns:a16="http://schemas.microsoft.com/office/drawing/2014/main" id="{337CB548-8706-4122-8D90-8D25FDED0C0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71588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79AC-8A0E-4F33-BD39-71F9A3A4FC91}"/>
              </a:ext>
            </a:extLst>
          </p:cNvPr>
          <p:cNvSpPr>
            <a:spLocks noGrp="1"/>
          </p:cNvSpPr>
          <p:nvPr>
            <p:ph type="title"/>
          </p:nvPr>
        </p:nvSpPr>
        <p:spPr/>
        <p:txBody>
          <a:bodyPr/>
          <a:lstStyle/>
          <a:p>
            <a:r>
              <a:rPr lang="en-US" dirty="0"/>
              <a:t>What’s in the liquid?</a:t>
            </a:r>
            <a:br>
              <a:rPr lang="en-US" dirty="0"/>
            </a:br>
            <a:r>
              <a:rPr lang="en-US" sz="1800" dirty="0"/>
              <a:t>(See Episode #2)</a:t>
            </a:r>
            <a:endParaRPr lang="en-US" dirty="0"/>
          </a:p>
        </p:txBody>
      </p:sp>
      <p:sp>
        <p:nvSpPr>
          <p:cNvPr id="3" name="Content Placeholder 2">
            <a:extLst>
              <a:ext uri="{FF2B5EF4-FFF2-40B4-BE49-F238E27FC236}">
                <a16:creationId xmlns:a16="http://schemas.microsoft.com/office/drawing/2014/main" id="{4DA5BBC8-08A8-48D6-9A08-D07294297E70}"/>
              </a:ext>
            </a:extLst>
          </p:cNvPr>
          <p:cNvSpPr>
            <a:spLocks noGrp="1"/>
          </p:cNvSpPr>
          <p:nvPr>
            <p:ph idx="1"/>
          </p:nvPr>
        </p:nvSpPr>
        <p:spPr/>
        <p:txBody>
          <a:bodyPr>
            <a:normAutofit fontScale="77500" lnSpcReduction="20000"/>
          </a:bodyPr>
          <a:lstStyle/>
          <a:p>
            <a:r>
              <a:rPr lang="en-US" dirty="0"/>
              <a:t>E-liquids will generally contain 4 main ingredients.  Those ingredients are: </a:t>
            </a:r>
          </a:p>
          <a:p>
            <a:pPr lvl="1"/>
            <a:endParaRPr lang="en-US" dirty="0"/>
          </a:p>
          <a:p>
            <a:pPr lvl="1"/>
            <a:r>
              <a:rPr lang="en-US" dirty="0"/>
              <a:t>Propylene Glycol (PG)</a:t>
            </a:r>
          </a:p>
          <a:p>
            <a:pPr marL="914400" lvl="2" indent="0">
              <a:buNone/>
            </a:pPr>
            <a:endParaRPr lang="en-US" sz="1700" dirty="0"/>
          </a:p>
          <a:p>
            <a:pPr marL="914400" lvl="2" indent="0">
              <a:buNone/>
            </a:pPr>
            <a:r>
              <a:rPr lang="en-US" sz="1700" dirty="0"/>
              <a:t>PG is a colorless, odorless liquid.  It’s used in the food industry as a flavoring carrier, an ingredient in food coloring, an additive in various medicines, and the active ingredient in asthma inhalers and nebulizers.  Propylene Glycol is non toxic and is "generally recognized as safe“ for human consumption by the FDA in moderate quantities. </a:t>
            </a:r>
          </a:p>
          <a:p>
            <a:pPr lvl="1"/>
            <a:endParaRPr lang="en-US" dirty="0"/>
          </a:p>
          <a:p>
            <a:pPr lvl="1"/>
            <a:r>
              <a:rPr lang="en-US" dirty="0"/>
              <a:t>Vegetable Glycerin (VG)</a:t>
            </a:r>
            <a:br>
              <a:rPr lang="en-US" dirty="0"/>
            </a:br>
            <a:endParaRPr lang="en-US" dirty="0"/>
          </a:p>
          <a:p>
            <a:pPr marL="914400" lvl="2" indent="0">
              <a:buNone/>
            </a:pPr>
            <a:r>
              <a:rPr lang="en-US" sz="1700" dirty="0"/>
              <a:t>VG is a colorless, odorless liquid derived from plant oils. Although it’s processed from oils, it isn’t an oil, but rather an alcohol which makes it safe to inhale.  It’s used in the food industry as a sweetener and to keep foods moist. Medicines also contain VG. Vegetable Glycerin is non toxic and is "generally recognized as safe“ for human consumption by the FDA in moderate quantities. </a:t>
            </a:r>
          </a:p>
          <a:p>
            <a:pPr marL="914400" lvl="2" indent="0">
              <a:buNone/>
            </a:pPr>
            <a:endParaRPr lang="en-US" dirty="0"/>
          </a:p>
          <a:p>
            <a:pPr lvl="1"/>
            <a:r>
              <a:rPr lang="en-US" dirty="0"/>
              <a:t>Flavorings</a:t>
            </a:r>
          </a:p>
          <a:p>
            <a:pPr lvl="1"/>
            <a:endParaRPr lang="en-US" sz="1700" dirty="0"/>
          </a:p>
          <a:p>
            <a:pPr marL="914400" lvl="2" indent="0">
              <a:buNone/>
            </a:pPr>
            <a:r>
              <a:rPr lang="en-US" sz="1700" dirty="0"/>
              <a:t>E-liquid is flavored with food-grade flavorings.  </a:t>
            </a:r>
          </a:p>
          <a:p>
            <a:pPr lvl="1"/>
            <a:endParaRPr lang="en-US" dirty="0"/>
          </a:p>
          <a:p>
            <a:pPr lvl="1"/>
            <a:r>
              <a:rPr lang="en-US" dirty="0"/>
              <a:t>Nicotine</a:t>
            </a:r>
          </a:p>
          <a:p>
            <a:pPr lvl="1"/>
            <a:endParaRPr lang="en-US" dirty="0"/>
          </a:p>
          <a:p>
            <a:pPr marL="914400" lvl="2" indent="0">
              <a:buNone/>
            </a:pPr>
            <a:endParaRPr lang="en-US" sz="1700" dirty="0"/>
          </a:p>
        </p:txBody>
      </p:sp>
      <p:sp>
        <p:nvSpPr>
          <p:cNvPr id="4" name="Date Placeholder 3">
            <a:extLst>
              <a:ext uri="{FF2B5EF4-FFF2-40B4-BE49-F238E27FC236}">
                <a16:creationId xmlns:a16="http://schemas.microsoft.com/office/drawing/2014/main" id="{DFFE57FF-4956-498B-8CBF-EBC6B5A48102}"/>
              </a:ext>
            </a:extLst>
          </p:cNvPr>
          <p:cNvSpPr>
            <a:spLocks noGrp="1"/>
          </p:cNvSpPr>
          <p:nvPr>
            <p:ph type="dt" sz="half" idx="10"/>
          </p:nvPr>
        </p:nvSpPr>
        <p:spPr/>
        <p:txBody>
          <a:bodyPr/>
          <a:lstStyle/>
          <a:p>
            <a:fld id="{B3475576-FB33-4528-A618-15D88CC6856D}" type="datetime1">
              <a:rPr lang="en-US" smtClean="0"/>
              <a:t>7/22/2020</a:t>
            </a:fld>
            <a:endParaRPr lang="en-US" dirty="0"/>
          </a:p>
        </p:txBody>
      </p:sp>
      <p:sp>
        <p:nvSpPr>
          <p:cNvPr id="5" name="Slide Number Placeholder 4">
            <a:extLst>
              <a:ext uri="{FF2B5EF4-FFF2-40B4-BE49-F238E27FC236}">
                <a16:creationId xmlns:a16="http://schemas.microsoft.com/office/drawing/2014/main" id="{F3D2F036-F4B0-4FAC-B2C6-4B0D94ECC52C}"/>
              </a:ext>
            </a:extLst>
          </p:cNvPr>
          <p:cNvSpPr>
            <a:spLocks noGrp="1"/>
          </p:cNvSpPr>
          <p:nvPr>
            <p:ph type="sldNum" sz="quarter" idx="12"/>
          </p:nvPr>
        </p:nvSpPr>
        <p:spPr/>
        <p:txBody>
          <a:bodyPr/>
          <a:lstStyle/>
          <a:p>
            <a:fld id="{6D22F896-40B5-4ADD-8801-0D06FADFA095}" type="slidenum">
              <a:rPr lang="en-US" smtClean="0"/>
              <a:t>78</a:t>
            </a:fld>
            <a:endParaRPr lang="en-US" dirty="0"/>
          </a:p>
        </p:txBody>
      </p:sp>
      <p:sp>
        <p:nvSpPr>
          <p:cNvPr id="6" name="Footer Placeholder 5">
            <a:extLst>
              <a:ext uri="{FF2B5EF4-FFF2-40B4-BE49-F238E27FC236}">
                <a16:creationId xmlns:a16="http://schemas.microsoft.com/office/drawing/2014/main" id="{625FF118-4996-4F6C-8643-88A2CD2CAF7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42830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787B-D47C-4D91-9630-10F15627A97E}"/>
              </a:ext>
            </a:extLst>
          </p:cNvPr>
          <p:cNvSpPr>
            <a:spLocks noGrp="1"/>
          </p:cNvSpPr>
          <p:nvPr>
            <p:ph type="title"/>
          </p:nvPr>
        </p:nvSpPr>
        <p:spPr/>
        <p:txBody>
          <a:bodyPr>
            <a:normAutofit/>
          </a:bodyPr>
          <a:lstStyle/>
          <a:p>
            <a:r>
              <a:rPr lang="en-US" dirty="0"/>
              <a:t>Types of e-liquids</a:t>
            </a:r>
            <a:br>
              <a:rPr lang="en-US" dirty="0"/>
            </a:br>
            <a:r>
              <a:rPr lang="en-US" sz="1800" dirty="0"/>
              <a:t>(See Episode #2)</a:t>
            </a:r>
          </a:p>
        </p:txBody>
      </p:sp>
      <p:sp>
        <p:nvSpPr>
          <p:cNvPr id="3" name="Content Placeholder 2">
            <a:extLst>
              <a:ext uri="{FF2B5EF4-FFF2-40B4-BE49-F238E27FC236}">
                <a16:creationId xmlns:a16="http://schemas.microsoft.com/office/drawing/2014/main" id="{71848522-D5D6-4673-82C2-CF6CA9F9726F}"/>
              </a:ext>
            </a:extLst>
          </p:cNvPr>
          <p:cNvSpPr>
            <a:spLocks noGrp="1"/>
          </p:cNvSpPr>
          <p:nvPr>
            <p:ph idx="1"/>
          </p:nvPr>
        </p:nvSpPr>
        <p:spPr/>
        <p:txBody>
          <a:bodyPr>
            <a:normAutofit fontScale="77500" lnSpcReduction="20000"/>
          </a:bodyPr>
          <a:lstStyle/>
          <a:p>
            <a:pPr marL="0" indent="0">
              <a:buNone/>
            </a:pPr>
            <a:r>
              <a:rPr lang="en-US" dirty="0"/>
              <a:t>Higher PG</a:t>
            </a:r>
          </a:p>
          <a:p>
            <a:pPr lvl="1"/>
            <a:r>
              <a:rPr lang="en-US" dirty="0"/>
              <a:t>Produces less vapor. </a:t>
            </a:r>
          </a:p>
          <a:p>
            <a:pPr lvl="1"/>
            <a:r>
              <a:rPr lang="en-US" dirty="0"/>
              <a:t>Generally thinner and easier to wick.</a:t>
            </a:r>
          </a:p>
          <a:p>
            <a:pPr lvl="1"/>
            <a:r>
              <a:rPr lang="en-US" dirty="0"/>
              <a:t>Could be considered more “harsh” and provide more of a throat hit (TH).  The nicotine concentration can also affect the amount of TH. </a:t>
            </a:r>
          </a:p>
          <a:p>
            <a:pPr lvl="1"/>
            <a:endParaRPr lang="en-US" dirty="0"/>
          </a:p>
          <a:p>
            <a:pPr marL="0" indent="0">
              <a:buNone/>
            </a:pPr>
            <a:r>
              <a:rPr lang="en-US" dirty="0"/>
              <a:t>Higher VG</a:t>
            </a:r>
          </a:p>
          <a:p>
            <a:pPr lvl="1"/>
            <a:r>
              <a:rPr lang="en-US" dirty="0"/>
              <a:t>Produces more vapor.</a:t>
            </a:r>
          </a:p>
          <a:p>
            <a:pPr lvl="1"/>
            <a:r>
              <a:rPr lang="en-US" dirty="0"/>
              <a:t>Generally thicker and more difficult to wick.</a:t>
            </a:r>
          </a:p>
          <a:p>
            <a:pPr lvl="1"/>
            <a:r>
              <a:rPr lang="en-US" dirty="0"/>
              <a:t>Could be considered “smoother” with less of a throat hit. The nicotine concentration can also affect the amount of TH. </a:t>
            </a:r>
          </a:p>
          <a:p>
            <a:pPr lvl="1"/>
            <a:endParaRPr lang="en-US" dirty="0"/>
          </a:p>
          <a:p>
            <a:pPr marL="0" indent="0">
              <a:buNone/>
            </a:pPr>
            <a:r>
              <a:rPr lang="en-US" dirty="0"/>
              <a:t>Salt-Nicotine E-liquids</a:t>
            </a:r>
          </a:p>
          <a:p>
            <a:pPr lvl="1"/>
            <a:r>
              <a:rPr lang="en-US" dirty="0"/>
              <a:t>A newer type of e-liquid that utilizes nicotine salts as apposed to the more standard freebase nicotine.  The process used to create the nicotine salt creates a nicotine that is smoother with less TH and a faster absorption rate.  This is good for those who require high nicotine levels to be successful with vaping.  It’s also good for smaller, less powerful devices such as small pod systems. </a:t>
            </a:r>
          </a:p>
          <a:p>
            <a:pPr marL="457200" lvl="1" indent="0">
              <a:buNone/>
            </a:pPr>
            <a:endParaRPr lang="en-US" dirty="0"/>
          </a:p>
          <a:p>
            <a:endParaRPr lang="en-US" dirty="0"/>
          </a:p>
        </p:txBody>
      </p:sp>
      <p:sp>
        <p:nvSpPr>
          <p:cNvPr id="4" name="Date Placeholder 3">
            <a:extLst>
              <a:ext uri="{FF2B5EF4-FFF2-40B4-BE49-F238E27FC236}">
                <a16:creationId xmlns:a16="http://schemas.microsoft.com/office/drawing/2014/main" id="{45903F26-64DC-4EE6-9210-C42C733DB22F}"/>
              </a:ext>
            </a:extLst>
          </p:cNvPr>
          <p:cNvSpPr>
            <a:spLocks noGrp="1"/>
          </p:cNvSpPr>
          <p:nvPr>
            <p:ph type="dt" sz="half" idx="10"/>
          </p:nvPr>
        </p:nvSpPr>
        <p:spPr/>
        <p:txBody>
          <a:bodyPr/>
          <a:lstStyle/>
          <a:p>
            <a:fld id="{B91E4547-60FB-48E3-85A7-A21357FF81F1}" type="datetime1">
              <a:rPr lang="en-US" smtClean="0"/>
              <a:t>7/22/2020</a:t>
            </a:fld>
            <a:endParaRPr lang="en-US" dirty="0"/>
          </a:p>
        </p:txBody>
      </p:sp>
      <p:sp>
        <p:nvSpPr>
          <p:cNvPr id="5" name="Slide Number Placeholder 4">
            <a:extLst>
              <a:ext uri="{FF2B5EF4-FFF2-40B4-BE49-F238E27FC236}">
                <a16:creationId xmlns:a16="http://schemas.microsoft.com/office/drawing/2014/main" id="{AB71833C-D8DB-4EB4-A518-D4B56BF7D155}"/>
              </a:ext>
            </a:extLst>
          </p:cNvPr>
          <p:cNvSpPr>
            <a:spLocks noGrp="1"/>
          </p:cNvSpPr>
          <p:nvPr>
            <p:ph type="sldNum" sz="quarter" idx="12"/>
          </p:nvPr>
        </p:nvSpPr>
        <p:spPr/>
        <p:txBody>
          <a:bodyPr/>
          <a:lstStyle/>
          <a:p>
            <a:fld id="{6D22F896-40B5-4ADD-8801-0D06FADFA095}" type="slidenum">
              <a:rPr lang="en-US" smtClean="0"/>
              <a:t>79</a:t>
            </a:fld>
            <a:endParaRPr lang="en-US" dirty="0"/>
          </a:p>
        </p:txBody>
      </p:sp>
      <p:sp>
        <p:nvSpPr>
          <p:cNvPr id="6" name="Footer Placeholder 5">
            <a:extLst>
              <a:ext uri="{FF2B5EF4-FFF2-40B4-BE49-F238E27FC236}">
                <a16:creationId xmlns:a16="http://schemas.microsoft.com/office/drawing/2014/main" id="{D0A2D15E-0DB5-4986-B0D1-1D94964F64F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895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20000"/>
          </a:bodyPr>
          <a:lstStyle/>
          <a:p>
            <a:r>
              <a:rPr lang="en-US" dirty="0"/>
              <a:t>Mitch Zeller, Director, Center for Tobacco Products: "If we could get all of those people to completely switch all of their cigarettes for one of these non-combustible products, that would be good for public health."</a:t>
            </a:r>
          </a:p>
          <a:p>
            <a:pPr marL="0" indent="0">
              <a:buNone/>
            </a:pPr>
            <a:r>
              <a:rPr lang="en-US" dirty="0"/>
              <a:t>Source: (page 31 or “document” page 27) </a:t>
            </a:r>
            <a:r>
              <a:rPr lang="en-US" dirty="0">
                <a:hlinkClick r:id="rId2"/>
              </a:rPr>
              <a:t>https://www.govinfo.gov/content/pkg/CHRG-113shrg22614/pdf/CHRG-113shrg22614.pdf</a:t>
            </a:r>
            <a:br>
              <a:rPr lang="en-US" dirty="0"/>
            </a:br>
            <a:endParaRPr lang="en-US" dirty="0"/>
          </a:p>
          <a:p>
            <a:r>
              <a:rPr lang="en-US" dirty="0"/>
              <a:t>National Academies of Sciences, Engineering, and Medicine: "Evidence suggests that while e-cigarettes are not without health risks, they are likely to be far less harmful than conventional cigarettes, the report says. They contain fewer numbers and lower levels of toxic substances than conventional cigarettes, and using e-cigarettes may help adults who smoke conventional cigarettes quit smoking. However, their long-term health effects are not yet clear."</a:t>
            </a:r>
          </a:p>
          <a:p>
            <a:pPr marL="0" indent="0">
              <a:buNone/>
            </a:pPr>
            <a:r>
              <a:rPr lang="en-US" dirty="0"/>
              <a:t>Source: </a:t>
            </a:r>
            <a:r>
              <a:rPr lang="en-US" dirty="0">
                <a:hlinkClick r:id="rId3"/>
              </a:rPr>
              <a:t>http://www8.nationalacademies.org/onpinews/newsitem.aspx?RecordID=24952</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54FD06B6-38CF-41F1-A851-5E494F4FD0A3}"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Footer Placeholder 5">
            <a:extLst>
              <a:ext uri="{FF2B5EF4-FFF2-40B4-BE49-F238E27FC236}">
                <a16:creationId xmlns:a16="http://schemas.microsoft.com/office/drawing/2014/main" id="{92D2E665-20E3-404E-A4EB-7D75B35FB83D}"/>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567944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p:txBody>
          <a:bodyPr/>
          <a:lstStyle/>
          <a:p>
            <a:r>
              <a:rPr lang="en-US" dirty="0"/>
              <a:t>Types of </a:t>
            </a:r>
            <a:r>
              <a:rPr lang="en-US" dirty="0" err="1"/>
              <a:t>evps</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685800" y="1911928"/>
            <a:ext cx="10820400" cy="4306758"/>
          </a:xfrm>
        </p:spPr>
        <p:txBody>
          <a:bodyPr>
            <a:normAutofit fontScale="55000" lnSpcReduction="20000"/>
          </a:bodyPr>
          <a:lstStyle/>
          <a:p>
            <a:pPr marL="0" indent="0">
              <a:buNone/>
            </a:pPr>
            <a:r>
              <a:rPr lang="en-US" dirty="0"/>
              <a:t>There are now thousands of vaping products on the market.  They can be broken down into a few different types:</a:t>
            </a:r>
          </a:p>
          <a:p>
            <a:endParaRPr lang="en-US" dirty="0"/>
          </a:p>
          <a:p>
            <a:r>
              <a:rPr lang="en-US" dirty="0"/>
              <a:t>Device or “Mod” – this is a power supply only.  It requires an atomizer to operate.</a:t>
            </a:r>
          </a:p>
          <a:p>
            <a:r>
              <a:rPr lang="en-US" dirty="0"/>
              <a:t>All-In-One (AIO) – a device that incorporates the atomizer.</a:t>
            </a:r>
          </a:p>
          <a:p>
            <a:endParaRPr lang="en-US" dirty="0"/>
          </a:p>
          <a:p>
            <a:pPr marL="457200" lvl="1" indent="0">
              <a:buNone/>
            </a:pPr>
            <a:r>
              <a:rPr lang="en-US" dirty="0"/>
              <a:t>NOTE – Devices, mods, and AIOs come in different form factors such as tubes (sticks) or box formats.</a:t>
            </a:r>
          </a:p>
          <a:p>
            <a:endParaRPr lang="en-US" dirty="0"/>
          </a:p>
          <a:p>
            <a:r>
              <a:rPr lang="en-US" dirty="0"/>
              <a:t>Open systems – these products allow you to open and refill the product with your own e-liquid.</a:t>
            </a:r>
          </a:p>
          <a:p>
            <a:r>
              <a:rPr lang="en-US" dirty="0"/>
              <a:t>Closed systems – these products do not allow you to refill them.  Once emptied of e-liquid, you will generally need to purchase a new tank or “pod”</a:t>
            </a:r>
          </a:p>
          <a:p>
            <a:r>
              <a:rPr lang="en-US" dirty="0"/>
              <a:t>Disposable – these are one time use products.  Once emptied of e-liquid, they are designed to be thrown away.</a:t>
            </a:r>
          </a:p>
          <a:p>
            <a:r>
              <a:rPr lang="en-US" dirty="0"/>
              <a:t>Features – Feature sets will vary by devices.  Some will have none, some will have many.  Here is a sample of features you will run into: </a:t>
            </a:r>
          </a:p>
          <a:p>
            <a:pPr lvl="1"/>
            <a:r>
              <a:rPr lang="en-US" dirty="0"/>
              <a:t>Adjustability (wattage and temperature)</a:t>
            </a:r>
          </a:p>
          <a:p>
            <a:pPr lvl="1"/>
            <a:r>
              <a:rPr lang="en-US" dirty="0"/>
              <a:t>Temperature Control</a:t>
            </a:r>
          </a:p>
          <a:p>
            <a:pPr lvl="1"/>
            <a:r>
              <a:rPr lang="en-US" dirty="0"/>
              <a:t>Custom Curves</a:t>
            </a:r>
          </a:p>
          <a:p>
            <a:pPr lvl="1"/>
            <a:r>
              <a:rPr lang="en-US" dirty="0"/>
              <a:t>Firmware Upgradeability</a:t>
            </a:r>
          </a:p>
          <a:p>
            <a:pPr lvl="1"/>
            <a:r>
              <a:rPr lang="en-US" dirty="0"/>
              <a:t>Information screens (black and white &amp; color)</a:t>
            </a:r>
          </a:p>
          <a:p>
            <a:pPr lvl="1"/>
            <a:r>
              <a:rPr lang="en-US" dirty="0"/>
              <a:t>Custom TCR Values (Temperature Coefficient of Resistance) – Used with temperature control</a:t>
            </a:r>
          </a:p>
          <a:p>
            <a:pPr lvl="1"/>
            <a:r>
              <a:rPr lang="en-US" dirty="0"/>
              <a:t>Date/Time features</a:t>
            </a:r>
          </a:p>
        </p:txBody>
      </p:sp>
      <p:sp>
        <p:nvSpPr>
          <p:cNvPr id="4" name="Date Placeholder 3">
            <a:extLst>
              <a:ext uri="{FF2B5EF4-FFF2-40B4-BE49-F238E27FC236}">
                <a16:creationId xmlns:a16="http://schemas.microsoft.com/office/drawing/2014/main" id="{7ED745C3-8D9F-46A6-AF7D-049134E7BC4A}"/>
              </a:ext>
            </a:extLst>
          </p:cNvPr>
          <p:cNvSpPr>
            <a:spLocks noGrp="1"/>
          </p:cNvSpPr>
          <p:nvPr>
            <p:ph type="dt" sz="half" idx="10"/>
          </p:nvPr>
        </p:nvSpPr>
        <p:spPr/>
        <p:txBody>
          <a:bodyPr/>
          <a:lstStyle/>
          <a:p>
            <a:fld id="{269915DA-28E0-4617-BC24-94B1C6A2F3FC}" type="datetime1">
              <a:rPr lang="en-US" smtClean="0"/>
              <a:t>7/22/2020</a:t>
            </a:fld>
            <a:endParaRPr lang="en-US" dirty="0"/>
          </a:p>
        </p:txBody>
      </p:sp>
      <p:sp>
        <p:nvSpPr>
          <p:cNvPr id="5" name="Slide Number Placeholder 4">
            <a:extLst>
              <a:ext uri="{FF2B5EF4-FFF2-40B4-BE49-F238E27FC236}">
                <a16:creationId xmlns:a16="http://schemas.microsoft.com/office/drawing/2014/main" id="{99D3CC15-F5EE-4B52-9C9E-7B1753795A68}"/>
              </a:ext>
            </a:extLst>
          </p:cNvPr>
          <p:cNvSpPr>
            <a:spLocks noGrp="1"/>
          </p:cNvSpPr>
          <p:nvPr>
            <p:ph type="sldNum" sz="quarter" idx="12"/>
          </p:nvPr>
        </p:nvSpPr>
        <p:spPr/>
        <p:txBody>
          <a:bodyPr/>
          <a:lstStyle/>
          <a:p>
            <a:fld id="{6D22F896-40B5-4ADD-8801-0D06FADFA095}" type="slidenum">
              <a:rPr lang="en-US" smtClean="0"/>
              <a:t>80</a:t>
            </a:fld>
            <a:endParaRPr lang="en-US" dirty="0"/>
          </a:p>
        </p:txBody>
      </p:sp>
      <p:sp>
        <p:nvSpPr>
          <p:cNvPr id="6" name="Footer Placeholder 5">
            <a:extLst>
              <a:ext uri="{FF2B5EF4-FFF2-40B4-BE49-F238E27FC236}">
                <a16:creationId xmlns:a16="http://schemas.microsoft.com/office/drawing/2014/main" id="{142A3979-4E4B-4369-B60C-73F353F0597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0854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a:xfrm>
            <a:off x="2895600" y="443531"/>
            <a:ext cx="8610600" cy="1293028"/>
          </a:xfrm>
        </p:spPr>
        <p:txBody>
          <a:bodyPr/>
          <a:lstStyle/>
          <a:p>
            <a:r>
              <a:rPr lang="en-US" dirty="0"/>
              <a:t>Types of COILS</a:t>
            </a:r>
            <a:br>
              <a:rPr lang="en-US" dirty="0"/>
            </a:br>
            <a:r>
              <a:rPr lang="en-US" sz="1800" dirty="0"/>
              <a:t>(See Episode #2)</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685800" y="1892968"/>
            <a:ext cx="10820400" cy="4325717"/>
          </a:xfrm>
        </p:spPr>
        <p:txBody>
          <a:bodyPr>
            <a:normAutofit fontScale="55000" lnSpcReduction="20000"/>
          </a:bodyPr>
          <a:lstStyle/>
          <a:p>
            <a:pPr marL="0" indent="0">
              <a:buNone/>
            </a:pPr>
            <a:r>
              <a:rPr lang="en-US" dirty="0"/>
              <a:t>You will hear the term “coil” many times in vaping but it can mean different things:</a:t>
            </a:r>
          </a:p>
          <a:p>
            <a:endParaRPr lang="en-US" dirty="0"/>
          </a:p>
          <a:p>
            <a:r>
              <a:rPr lang="en-US" dirty="0"/>
              <a:t>Coil Head: this is a pre-built coil encapsulated in an enclosure with wicking included.  This is for use in a “replaceable” atomizer.  They will typically screw in and out of an atomizer and are usually proprietary to the atomizer they are made for.  They will come in different configurations, materials, and resistances.</a:t>
            </a:r>
          </a:p>
          <a:p>
            <a:r>
              <a:rPr lang="en-US" dirty="0"/>
              <a:t>Build your own: this is when you use raw wire to create your own coil or heating element.  It will also need to be wicked by you.  This coil is used in a “rebuildable type atomizer such as:</a:t>
            </a:r>
          </a:p>
          <a:p>
            <a:pPr lvl="1"/>
            <a:r>
              <a:rPr lang="en-US" dirty="0"/>
              <a:t>RBA – Rebuildable atomizer</a:t>
            </a:r>
          </a:p>
          <a:p>
            <a:pPr lvl="1"/>
            <a:r>
              <a:rPr lang="en-US" dirty="0"/>
              <a:t>RDA – Rebuildable dripping atomizer</a:t>
            </a:r>
          </a:p>
          <a:p>
            <a:pPr lvl="1"/>
            <a:r>
              <a:rPr lang="en-US" dirty="0"/>
              <a:t>RTA – Rebuildable tank atomizer</a:t>
            </a:r>
          </a:p>
          <a:p>
            <a:pPr lvl="1"/>
            <a:r>
              <a:rPr lang="en-US" dirty="0"/>
              <a:t>RDTA – Rebuildable dripping tank atomizer</a:t>
            </a:r>
          </a:p>
          <a:p>
            <a:r>
              <a:rPr lang="en-US" dirty="0"/>
              <a:t>Pre-Built: The coil has already been created for you for use in one of the “rebuildable” type atomizers listed above.  You will also need to wick this type of coil.</a:t>
            </a:r>
          </a:p>
          <a:p>
            <a:r>
              <a:rPr lang="en-US" dirty="0"/>
              <a:t>Coil materials, prebuilt, and coil heads can come in numerous materials, types, resistances, gauges, configurations, and styles.</a:t>
            </a:r>
          </a:p>
          <a:p>
            <a:pPr lvl="1"/>
            <a:r>
              <a:rPr lang="en-US" dirty="0"/>
              <a:t>Sample materials - </a:t>
            </a:r>
            <a:r>
              <a:rPr lang="en-US" dirty="0" err="1"/>
              <a:t>Kanthal</a:t>
            </a:r>
            <a:r>
              <a:rPr lang="en-US" dirty="0"/>
              <a:t>, stainless steel, nickel, titanium, nichrome</a:t>
            </a:r>
          </a:p>
          <a:p>
            <a:pPr lvl="1"/>
            <a:r>
              <a:rPr lang="en-US" dirty="0"/>
              <a:t>Sample types – round, flat, mesh</a:t>
            </a:r>
          </a:p>
          <a:p>
            <a:pPr lvl="1"/>
            <a:r>
              <a:rPr lang="en-US" dirty="0"/>
              <a:t>Sample resistances – 1.5ohm, 1ohm, .8ohm, .4ohm</a:t>
            </a:r>
          </a:p>
          <a:p>
            <a:pPr lvl="1"/>
            <a:r>
              <a:rPr lang="en-US" dirty="0"/>
              <a:t>Sample gauges – 28g, 26g, 24g</a:t>
            </a:r>
          </a:p>
          <a:p>
            <a:pPr lvl="2"/>
            <a:r>
              <a:rPr lang="en-US" dirty="0"/>
              <a:t>The higher the number, the thicker the wire and the lower the resistance per inch.</a:t>
            </a:r>
          </a:p>
          <a:p>
            <a:pPr lvl="1"/>
            <a:r>
              <a:rPr lang="en-US" dirty="0"/>
              <a:t>Sample configurations – Single, dual, quad, touching, spaced</a:t>
            </a:r>
          </a:p>
          <a:p>
            <a:pPr lvl="1"/>
            <a:r>
              <a:rPr lang="en-US" dirty="0"/>
              <a:t>Sample styles – Twisted, Clapton, Fused Clapton, Staggered Clapton, Tiger, Alien, Helix, Zipper, etc.</a:t>
            </a:r>
          </a:p>
          <a:p>
            <a:pPr lvl="2"/>
            <a:r>
              <a:rPr lang="en-US" dirty="0"/>
              <a:t>These may also be considered “exotic” coils.  They style names represent how single core wires have been twisted and weaved together.</a:t>
            </a:r>
          </a:p>
        </p:txBody>
      </p:sp>
      <p:sp>
        <p:nvSpPr>
          <p:cNvPr id="4" name="Date Placeholder 3">
            <a:extLst>
              <a:ext uri="{FF2B5EF4-FFF2-40B4-BE49-F238E27FC236}">
                <a16:creationId xmlns:a16="http://schemas.microsoft.com/office/drawing/2014/main" id="{05C677EC-83A3-4910-B837-C8E2CE997A2A}"/>
              </a:ext>
            </a:extLst>
          </p:cNvPr>
          <p:cNvSpPr>
            <a:spLocks noGrp="1"/>
          </p:cNvSpPr>
          <p:nvPr>
            <p:ph type="dt" sz="half" idx="10"/>
          </p:nvPr>
        </p:nvSpPr>
        <p:spPr/>
        <p:txBody>
          <a:bodyPr/>
          <a:lstStyle/>
          <a:p>
            <a:fld id="{6F634DB1-774D-4B32-9390-9A388CAA00B6}" type="datetime1">
              <a:rPr lang="en-US" smtClean="0"/>
              <a:t>7/22/2020</a:t>
            </a:fld>
            <a:endParaRPr lang="en-US" dirty="0"/>
          </a:p>
        </p:txBody>
      </p:sp>
      <p:sp>
        <p:nvSpPr>
          <p:cNvPr id="5" name="Slide Number Placeholder 4">
            <a:extLst>
              <a:ext uri="{FF2B5EF4-FFF2-40B4-BE49-F238E27FC236}">
                <a16:creationId xmlns:a16="http://schemas.microsoft.com/office/drawing/2014/main" id="{DE4E7648-18E6-46C1-9BFE-E71B9A178A29}"/>
              </a:ext>
            </a:extLst>
          </p:cNvPr>
          <p:cNvSpPr>
            <a:spLocks noGrp="1"/>
          </p:cNvSpPr>
          <p:nvPr>
            <p:ph type="sldNum" sz="quarter" idx="12"/>
          </p:nvPr>
        </p:nvSpPr>
        <p:spPr/>
        <p:txBody>
          <a:bodyPr/>
          <a:lstStyle/>
          <a:p>
            <a:fld id="{6D22F896-40B5-4ADD-8801-0D06FADFA095}" type="slidenum">
              <a:rPr lang="en-US" smtClean="0"/>
              <a:t>81</a:t>
            </a:fld>
            <a:endParaRPr lang="en-US" dirty="0"/>
          </a:p>
        </p:txBody>
      </p:sp>
      <p:sp>
        <p:nvSpPr>
          <p:cNvPr id="6" name="Footer Placeholder 5">
            <a:extLst>
              <a:ext uri="{FF2B5EF4-FFF2-40B4-BE49-F238E27FC236}">
                <a16:creationId xmlns:a16="http://schemas.microsoft.com/office/drawing/2014/main" id="{A9364752-ED50-4443-9CD7-D786A0ADF29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6240044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a:xfrm>
            <a:off x="2895600" y="151431"/>
            <a:ext cx="8610600" cy="1293028"/>
          </a:xfrm>
        </p:spPr>
        <p:txBody>
          <a:bodyPr/>
          <a:lstStyle/>
          <a:p>
            <a:r>
              <a:rPr lang="en-US" dirty="0"/>
              <a:t>Types of TANKS</a:t>
            </a:r>
            <a:br>
              <a:rPr lang="en-US" dirty="0"/>
            </a:br>
            <a:r>
              <a:rPr lang="en-US" sz="1800" dirty="0"/>
              <a:t>(see episode #3)</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431800" y="1206501"/>
            <a:ext cx="11366500" cy="5500068"/>
          </a:xfrm>
        </p:spPr>
        <p:txBody>
          <a:bodyPr>
            <a:normAutofit fontScale="70000" lnSpcReduction="20000"/>
          </a:bodyPr>
          <a:lstStyle/>
          <a:p>
            <a:pPr marL="0" indent="0">
              <a:buNone/>
            </a:pPr>
            <a:r>
              <a:rPr lang="en-US" dirty="0"/>
              <a:t>Here is a further breakdown of the type of tanks you’ll come across in vaping. </a:t>
            </a:r>
          </a:p>
          <a:p>
            <a:r>
              <a:rPr lang="en-US" dirty="0"/>
              <a:t>Styles – Tanks will fall in to the following vaping styles.  Some tanks can be used across multiple styles: </a:t>
            </a:r>
          </a:p>
          <a:p>
            <a:pPr lvl="1"/>
            <a:r>
              <a:rPr lang="en-US" dirty="0"/>
              <a:t>MTL – Mouth to lung</a:t>
            </a:r>
          </a:p>
          <a:p>
            <a:pPr lvl="1"/>
            <a:r>
              <a:rPr lang="en-US" dirty="0"/>
              <a:t>DL – Direct to lung</a:t>
            </a:r>
          </a:p>
          <a:p>
            <a:pPr lvl="1"/>
            <a:r>
              <a:rPr lang="en-US" dirty="0"/>
              <a:t>RDL – Restricted direct lung</a:t>
            </a:r>
          </a:p>
          <a:p>
            <a:r>
              <a:rPr lang="en-US" dirty="0"/>
              <a:t>Filling – Tanks can be filled in a variety of ways:</a:t>
            </a:r>
          </a:p>
          <a:p>
            <a:pPr lvl="1"/>
            <a:r>
              <a:rPr lang="en-US" dirty="0"/>
              <a:t>Top fill</a:t>
            </a:r>
          </a:p>
          <a:p>
            <a:pPr lvl="1"/>
            <a:r>
              <a:rPr lang="en-US" dirty="0"/>
              <a:t>Bottom Fill</a:t>
            </a:r>
          </a:p>
          <a:p>
            <a:pPr lvl="1"/>
            <a:r>
              <a:rPr lang="en-US" dirty="0"/>
              <a:t>Side Fill</a:t>
            </a:r>
          </a:p>
          <a:p>
            <a:pPr lvl="1"/>
            <a:r>
              <a:rPr lang="en-US" dirty="0"/>
              <a:t>Dripped</a:t>
            </a:r>
          </a:p>
          <a:p>
            <a:pPr lvl="1"/>
            <a:r>
              <a:rPr lang="en-US" dirty="0" err="1"/>
              <a:t>Squonked</a:t>
            </a:r>
            <a:endParaRPr lang="en-US" dirty="0"/>
          </a:p>
          <a:p>
            <a:r>
              <a:rPr lang="en-US" dirty="0"/>
              <a:t>Types – Tanks will fall into to main categories with sub-categories of each:</a:t>
            </a:r>
          </a:p>
          <a:p>
            <a:pPr lvl="1"/>
            <a:r>
              <a:rPr lang="en-US" dirty="0"/>
              <a:t>Replaceable – contains a user-replaceable coil head</a:t>
            </a:r>
          </a:p>
          <a:p>
            <a:pPr lvl="1"/>
            <a:r>
              <a:rPr lang="en-US" dirty="0"/>
              <a:t>Rebuildable (RBA) – the user much build their own coil (or use a pre-built coil) and install and wick it themselves.  There are many different kinds of rebuildable tanks: </a:t>
            </a:r>
          </a:p>
          <a:p>
            <a:pPr lvl="2"/>
            <a:r>
              <a:rPr lang="en-US" dirty="0"/>
              <a:t>RTA – Rebuildable tank atomizer</a:t>
            </a:r>
          </a:p>
          <a:p>
            <a:pPr lvl="2"/>
            <a:r>
              <a:rPr lang="en-US" dirty="0"/>
              <a:t>RDA – Rebuildable dripping atomizer</a:t>
            </a:r>
          </a:p>
          <a:p>
            <a:pPr lvl="2"/>
            <a:r>
              <a:rPr lang="en-US" dirty="0"/>
              <a:t>RDTA – Rebuildable dripping tank atomizer</a:t>
            </a:r>
          </a:p>
          <a:p>
            <a:pPr lvl="2"/>
            <a:r>
              <a:rPr lang="en-US" dirty="0"/>
              <a:t>GTA – Genesis tank atomizer</a:t>
            </a:r>
          </a:p>
          <a:p>
            <a:pPr lvl="2"/>
            <a:r>
              <a:rPr lang="en-US" dirty="0"/>
              <a:t>BF – Bottom Feeding (</a:t>
            </a:r>
            <a:r>
              <a:rPr lang="en-US" dirty="0" err="1"/>
              <a:t>Squonking</a:t>
            </a:r>
            <a:r>
              <a:rPr lang="en-US" dirty="0"/>
              <a:t>)</a:t>
            </a:r>
          </a:p>
          <a:p>
            <a:pPr lvl="1"/>
            <a:r>
              <a:rPr lang="en-US" dirty="0"/>
              <a:t>Pod – pods are types of tanks that contain the coil and wicking.  They are typically sealed and do no give you access to the coil or the wicking material. At the moment, there are no rebuildable pods.  They are generally created for one-time or limited use. Some pods allow you to change the coils as seen on the </a:t>
            </a:r>
            <a:r>
              <a:rPr lang="en-US" dirty="0" err="1"/>
              <a:t>Joyetech</a:t>
            </a:r>
            <a:r>
              <a:rPr lang="en-US" dirty="0"/>
              <a:t> Dolphin. There are two main types of pods: </a:t>
            </a:r>
          </a:p>
          <a:p>
            <a:pPr lvl="2"/>
            <a:r>
              <a:rPr lang="en-US" dirty="0"/>
              <a:t>Open – They allow you to refill them with your own e-liquid.</a:t>
            </a:r>
          </a:p>
          <a:p>
            <a:pPr lvl="2"/>
            <a:r>
              <a:rPr lang="en-US" dirty="0"/>
              <a:t>Closed – These are one-time use pods that come prefilled with liquid.  Once the liquid is out, the pod becomes disposable.  </a:t>
            </a:r>
          </a:p>
        </p:txBody>
      </p:sp>
      <p:sp>
        <p:nvSpPr>
          <p:cNvPr id="4" name="Date Placeholder 3">
            <a:extLst>
              <a:ext uri="{FF2B5EF4-FFF2-40B4-BE49-F238E27FC236}">
                <a16:creationId xmlns:a16="http://schemas.microsoft.com/office/drawing/2014/main" id="{FEB042C7-8AFB-4579-A09C-4BE8B00526AD}"/>
              </a:ext>
            </a:extLst>
          </p:cNvPr>
          <p:cNvSpPr>
            <a:spLocks noGrp="1"/>
          </p:cNvSpPr>
          <p:nvPr>
            <p:ph type="dt" sz="half" idx="10"/>
          </p:nvPr>
        </p:nvSpPr>
        <p:spPr/>
        <p:txBody>
          <a:bodyPr/>
          <a:lstStyle/>
          <a:p>
            <a:fld id="{CAD6086E-500B-43F7-8145-8DC46E9EFF9A}" type="datetime1">
              <a:rPr lang="en-US" smtClean="0"/>
              <a:t>7/22/2020</a:t>
            </a:fld>
            <a:endParaRPr lang="en-US" dirty="0"/>
          </a:p>
        </p:txBody>
      </p:sp>
      <p:sp>
        <p:nvSpPr>
          <p:cNvPr id="5" name="Slide Number Placeholder 4">
            <a:extLst>
              <a:ext uri="{FF2B5EF4-FFF2-40B4-BE49-F238E27FC236}">
                <a16:creationId xmlns:a16="http://schemas.microsoft.com/office/drawing/2014/main" id="{CE7CC4F2-64D9-42E7-957D-FD1F2B770C41}"/>
              </a:ext>
            </a:extLst>
          </p:cNvPr>
          <p:cNvSpPr>
            <a:spLocks noGrp="1"/>
          </p:cNvSpPr>
          <p:nvPr>
            <p:ph type="sldNum" sz="quarter" idx="12"/>
          </p:nvPr>
        </p:nvSpPr>
        <p:spPr/>
        <p:txBody>
          <a:bodyPr/>
          <a:lstStyle/>
          <a:p>
            <a:fld id="{6D22F896-40B5-4ADD-8801-0D06FADFA095}" type="slidenum">
              <a:rPr lang="en-US" smtClean="0"/>
              <a:t>82</a:t>
            </a:fld>
            <a:endParaRPr lang="en-US" dirty="0"/>
          </a:p>
        </p:txBody>
      </p:sp>
      <p:sp>
        <p:nvSpPr>
          <p:cNvPr id="6" name="Footer Placeholder 5">
            <a:extLst>
              <a:ext uri="{FF2B5EF4-FFF2-40B4-BE49-F238E27FC236}">
                <a16:creationId xmlns:a16="http://schemas.microsoft.com/office/drawing/2014/main" id="{037DA3D3-8CF0-4E16-AD06-6E0073B4F18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80951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3327400" y="535773"/>
            <a:ext cx="8610600" cy="1293028"/>
          </a:xfrm>
        </p:spPr>
        <p:txBody>
          <a:bodyPr/>
          <a:lstStyle/>
          <a:p>
            <a:r>
              <a:rPr lang="en-US" dirty="0"/>
              <a:t>Welcome our Special guest!</a:t>
            </a:r>
            <a:br>
              <a:rPr lang="en-US" dirty="0"/>
            </a:br>
            <a:r>
              <a:rPr lang="en-US" sz="1800" dirty="0"/>
              <a:t>(See Episode #4)</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381000" y="2194560"/>
            <a:ext cx="11417300" cy="4024125"/>
          </a:xfrm>
        </p:spPr>
        <p:txBody>
          <a:bodyPr>
            <a:normAutofit/>
          </a:bodyPr>
          <a:lstStyle/>
          <a:p>
            <a:pPr marL="0" indent="0">
              <a:buNone/>
            </a:pPr>
            <a:r>
              <a:rPr lang="en-US" sz="4400" b="1" dirty="0"/>
              <a:t>JOHN MUCHOW AKA “BATTERY MOOCH” </a:t>
            </a:r>
          </a:p>
          <a:p>
            <a:pPr marL="0" indent="0">
              <a:buNone/>
            </a:pPr>
            <a:r>
              <a:rPr lang="en-US" dirty="0"/>
              <a:t>ECF Blog - </a:t>
            </a:r>
            <a:r>
              <a:rPr lang="en-US" dirty="0">
                <a:hlinkClick r:id="rId2" tooltip="This external link will open in a new window"/>
              </a:rPr>
              <a:t>https://www.e-cigarette-forum.com/blogs/mooch.256958/</a:t>
            </a:r>
            <a:endParaRPr lang="en-US" dirty="0"/>
          </a:p>
          <a:p>
            <a:pPr marL="0" indent="0">
              <a:buNone/>
            </a:pPr>
            <a:r>
              <a:rPr lang="en-US" dirty="0"/>
              <a:t>Facebook - </a:t>
            </a:r>
            <a:r>
              <a:rPr lang="en-US" dirty="0">
                <a:hlinkClick r:id="rId3" tooltip="This external link will open in a new window"/>
              </a:rPr>
              <a:t>https://www.facebook.com/batterymooch/</a:t>
            </a:r>
            <a:endParaRPr lang="en-US" dirty="0"/>
          </a:p>
          <a:p>
            <a:pPr marL="0" indent="0">
              <a:buNone/>
            </a:pPr>
            <a:r>
              <a:rPr lang="en-US" dirty="0"/>
              <a:t>Reddit - </a:t>
            </a:r>
            <a:r>
              <a:rPr lang="en-US" dirty="0">
                <a:hlinkClick r:id="rId4" tooltip="This external link will open in a new window"/>
              </a:rPr>
              <a:t>https://www.reddit.com/user/mooch315</a:t>
            </a:r>
            <a:endParaRPr lang="en-US" dirty="0"/>
          </a:p>
          <a:p>
            <a:pPr marL="0" indent="0">
              <a:buNone/>
            </a:pPr>
            <a:r>
              <a:rPr lang="en-US" dirty="0"/>
              <a:t>YouTube - </a:t>
            </a:r>
            <a:r>
              <a:rPr lang="en-US" dirty="0">
                <a:hlinkClick r:id="rId5"/>
              </a:rPr>
              <a:t>https://www.youtube.com/channel/UCePHh3NMvu3rW2LFJeOWo-Q</a:t>
            </a:r>
            <a:endParaRPr lang="en-US" dirty="0"/>
          </a:p>
          <a:p>
            <a:pPr marL="0" indent="0">
              <a:buNone/>
            </a:pPr>
            <a:r>
              <a:rPr lang="en-US" dirty="0"/>
              <a:t>Instagram - </a:t>
            </a:r>
            <a:r>
              <a:rPr lang="en-US" dirty="0" err="1"/>
              <a:t>batterymooch</a:t>
            </a:r>
            <a:r>
              <a:rPr lang="en-US" dirty="0"/>
              <a:t> </a:t>
            </a:r>
          </a:p>
        </p:txBody>
      </p:sp>
      <p:sp>
        <p:nvSpPr>
          <p:cNvPr id="4" name="Date Placeholder 3">
            <a:extLst>
              <a:ext uri="{FF2B5EF4-FFF2-40B4-BE49-F238E27FC236}">
                <a16:creationId xmlns:a16="http://schemas.microsoft.com/office/drawing/2014/main" id="{B9C735C8-52F2-4140-8EF9-072DF467B500}"/>
              </a:ext>
            </a:extLst>
          </p:cNvPr>
          <p:cNvSpPr>
            <a:spLocks noGrp="1"/>
          </p:cNvSpPr>
          <p:nvPr>
            <p:ph type="dt" sz="half" idx="10"/>
          </p:nvPr>
        </p:nvSpPr>
        <p:spPr/>
        <p:txBody>
          <a:bodyPr/>
          <a:lstStyle/>
          <a:p>
            <a:fld id="{9C43522F-4FC8-4491-84FC-A23C62409E08}" type="datetime1">
              <a:rPr lang="en-US" smtClean="0"/>
              <a:t>7/22/2020</a:t>
            </a:fld>
            <a:endParaRPr lang="en-US" dirty="0"/>
          </a:p>
        </p:txBody>
      </p:sp>
      <p:sp>
        <p:nvSpPr>
          <p:cNvPr id="5" name="Slide Number Placeholder 4">
            <a:extLst>
              <a:ext uri="{FF2B5EF4-FFF2-40B4-BE49-F238E27FC236}">
                <a16:creationId xmlns:a16="http://schemas.microsoft.com/office/drawing/2014/main" id="{81105AC2-2036-4E9A-9B6B-F90ACB61E44F}"/>
              </a:ext>
            </a:extLst>
          </p:cNvPr>
          <p:cNvSpPr>
            <a:spLocks noGrp="1"/>
          </p:cNvSpPr>
          <p:nvPr>
            <p:ph type="sldNum" sz="quarter" idx="12"/>
          </p:nvPr>
        </p:nvSpPr>
        <p:spPr/>
        <p:txBody>
          <a:bodyPr/>
          <a:lstStyle/>
          <a:p>
            <a:fld id="{6D22F896-40B5-4ADD-8801-0D06FADFA095}" type="slidenum">
              <a:rPr lang="en-US" smtClean="0"/>
              <a:t>83</a:t>
            </a:fld>
            <a:endParaRPr lang="en-US" dirty="0"/>
          </a:p>
        </p:txBody>
      </p:sp>
      <p:sp>
        <p:nvSpPr>
          <p:cNvPr id="6" name="Footer Placeholder 5">
            <a:extLst>
              <a:ext uri="{FF2B5EF4-FFF2-40B4-BE49-F238E27FC236}">
                <a16:creationId xmlns:a16="http://schemas.microsoft.com/office/drawing/2014/main" id="{89AEF5C2-2A7E-4F73-8B33-CADF41FC101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785391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SMOKING</a:t>
            </a:r>
          </a:p>
          <a:p>
            <a:pPr marL="0" indent="0">
              <a:buNone/>
            </a:pPr>
            <a:endParaRPr lang="en-US" sz="2800" b="1" dirty="0"/>
          </a:p>
          <a:p>
            <a:pPr lvl="1"/>
            <a:r>
              <a:rPr lang="en-US" dirty="0"/>
              <a:t>Assumptions</a:t>
            </a:r>
          </a:p>
          <a:p>
            <a:pPr lvl="2"/>
            <a:r>
              <a:rPr lang="en-US" dirty="0"/>
              <a:t>1 pack per day</a:t>
            </a:r>
          </a:p>
          <a:p>
            <a:pPr lvl="2"/>
            <a:r>
              <a:rPr lang="en-US" dirty="0"/>
              <a:t>Average price per pack $7.00</a:t>
            </a:r>
          </a:p>
          <a:p>
            <a:pPr marL="0" indent="0">
              <a:buNone/>
            </a:pPr>
            <a:endParaRPr lang="en-US" sz="2400" b="1" dirty="0"/>
          </a:p>
          <a:p>
            <a:pPr marL="0" indent="0">
              <a:buNone/>
            </a:pPr>
            <a:r>
              <a:rPr lang="en-US" sz="2400" b="1" dirty="0"/>
              <a:t>$2,500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62A4F1D4-A0F2-4634-B653-5062B36287AD}"/>
              </a:ext>
            </a:extLst>
          </p:cNvPr>
          <p:cNvSpPr>
            <a:spLocks noGrp="1"/>
          </p:cNvSpPr>
          <p:nvPr>
            <p:ph type="dt" sz="half" idx="10"/>
          </p:nvPr>
        </p:nvSpPr>
        <p:spPr/>
        <p:txBody>
          <a:bodyPr/>
          <a:lstStyle/>
          <a:p>
            <a:fld id="{F1B3A590-7B81-41D7-B268-48EC89E0FE96}" type="datetime1">
              <a:rPr lang="en-US" smtClean="0"/>
              <a:t>7/22/2020</a:t>
            </a:fld>
            <a:endParaRPr lang="en-US" dirty="0"/>
          </a:p>
        </p:txBody>
      </p:sp>
      <p:sp>
        <p:nvSpPr>
          <p:cNvPr id="5" name="Slide Number Placeholder 4">
            <a:extLst>
              <a:ext uri="{FF2B5EF4-FFF2-40B4-BE49-F238E27FC236}">
                <a16:creationId xmlns:a16="http://schemas.microsoft.com/office/drawing/2014/main" id="{C40C1C54-BEEC-43EB-BD43-07475B482A6D}"/>
              </a:ext>
            </a:extLst>
          </p:cNvPr>
          <p:cNvSpPr>
            <a:spLocks noGrp="1"/>
          </p:cNvSpPr>
          <p:nvPr>
            <p:ph type="sldNum" sz="quarter" idx="12"/>
          </p:nvPr>
        </p:nvSpPr>
        <p:spPr/>
        <p:txBody>
          <a:bodyPr/>
          <a:lstStyle/>
          <a:p>
            <a:fld id="{6D22F896-40B5-4ADD-8801-0D06FADFA095}" type="slidenum">
              <a:rPr lang="en-US" smtClean="0"/>
              <a:t>84</a:t>
            </a:fld>
            <a:endParaRPr lang="en-US" dirty="0"/>
          </a:p>
        </p:txBody>
      </p:sp>
      <p:sp>
        <p:nvSpPr>
          <p:cNvPr id="6" name="Footer Placeholder 5">
            <a:extLst>
              <a:ext uri="{FF2B5EF4-FFF2-40B4-BE49-F238E27FC236}">
                <a16:creationId xmlns:a16="http://schemas.microsoft.com/office/drawing/2014/main" id="{EE676631-A8F5-4662-BF52-B20E10A79A0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15776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DIRECT LUNG</a:t>
            </a:r>
          </a:p>
          <a:p>
            <a:pPr marL="0" indent="0">
              <a:buNone/>
            </a:pPr>
            <a:endParaRPr lang="en-US" sz="2800" b="1" dirty="0"/>
          </a:p>
          <a:p>
            <a:pPr lvl="1"/>
            <a:r>
              <a:rPr lang="en-US" dirty="0"/>
              <a:t>Assumptions</a:t>
            </a:r>
          </a:p>
          <a:p>
            <a:pPr lvl="2"/>
            <a:r>
              <a:rPr lang="en-US" dirty="0"/>
              <a:t>SMOK I-</a:t>
            </a:r>
            <a:r>
              <a:rPr lang="en-US" dirty="0" err="1"/>
              <a:t>Priv</a:t>
            </a:r>
            <a:r>
              <a:rPr lang="en-US" dirty="0"/>
              <a:t> kit w/ TFV12 Tank = $57.99 (MVS)</a:t>
            </a:r>
          </a:p>
          <a:p>
            <a:pPr lvl="2"/>
            <a:r>
              <a:rPr lang="en-US" dirty="0"/>
              <a:t>TFV Coil = $4.66 per coil (MVS)</a:t>
            </a:r>
          </a:p>
          <a:p>
            <a:pPr lvl="2"/>
            <a:r>
              <a:rPr lang="en-US" dirty="0"/>
              <a:t>60ml Naked E-Liquid Bottle = $18.99 (MVS)</a:t>
            </a:r>
          </a:p>
          <a:p>
            <a:pPr lvl="2"/>
            <a:r>
              <a:rPr lang="en-US" dirty="0"/>
              <a:t>(2) kits per year</a:t>
            </a:r>
          </a:p>
          <a:p>
            <a:pPr lvl="2"/>
            <a:r>
              <a:rPr lang="en-US" dirty="0"/>
              <a:t>(1) coil per week</a:t>
            </a:r>
          </a:p>
          <a:p>
            <a:pPr lvl="2"/>
            <a:r>
              <a:rPr lang="en-US" dirty="0"/>
              <a:t>(2) 60ml E-liquid per week</a:t>
            </a:r>
          </a:p>
          <a:p>
            <a:pPr marL="914400" lvl="2" indent="0">
              <a:buNone/>
            </a:pPr>
            <a:endParaRPr lang="en-US" sz="2400" b="1" dirty="0"/>
          </a:p>
          <a:p>
            <a:pPr marL="0" indent="0">
              <a:buNone/>
            </a:pPr>
            <a:r>
              <a:rPr lang="en-US" sz="2400" b="1" dirty="0"/>
              <a:t>$2,333.26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8F60730A-AF27-4D67-80F6-DA9C214794AB}"/>
              </a:ext>
            </a:extLst>
          </p:cNvPr>
          <p:cNvSpPr>
            <a:spLocks noGrp="1"/>
          </p:cNvSpPr>
          <p:nvPr>
            <p:ph type="dt" sz="half" idx="10"/>
          </p:nvPr>
        </p:nvSpPr>
        <p:spPr/>
        <p:txBody>
          <a:bodyPr/>
          <a:lstStyle/>
          <a:p>
            <a:fld id="{A46576E0-1568-4540-933F-E8A6A74BCAEE}" type="datetime1">
              <a:rPr lang="en-US" smtClean="0"/>
              <a:t>7/22/2020</a:t>
            </a:fld>
            <a:endParaRPr lang="en-US" dirty="0"/>
          </a:p>
        </p:txBody>
      </p:sp>
      <p:sp>
        <p:nvSpPr>
          <p:cNvPr id="5" name="Slide Number Placeholder 4">
            <a:extLst>
              <a:ext uri="{FF2B5EF4-FFF2-40B4-BE49-F238E27FC236}">
                <a16:creationId xmlns:a16="http://schemas.microsoft.com/office/drawing/2014/main" id="{584B9FE8-F99C-4BAB-A310-E9DFF079070A}"/>
              </a:ext>
            </a:extLst>
          </p:cNvPr>
          <p:cNvSpPr>
            <a:spLocks noGrp="1"/>
          </p:cNvSpPr>
          <p:nvPr>
            <p:ph type="sldNum" sz="quarter" idx="12"/>
          </p:nvPr>
        </p:nvSpPr>
        <p:spPr/>
        <p:txBody>
          <a:bodyPr/>
          <a:lstStyle/>
          <a:p>
            <a:fld id="{6D22F896-40B5-4ADD-8801-0D06FADFA095}" type="slidenum">
              <a:rPr lang="en-US" smtClean="0"/>
              <a:t>85</a:t>
            </a:fld>
            <a:endParaRPr lang="en-US" dirty="0"/>
          </a:p>
        </p:txBody>
      </p:sp>
      <p:sp>
        <p:nvSpPr>
          <p:cNvPr id="6" name="Footer Placeholder 5">
            <a:extLst>
              <a:ext uri="{FF2B5EF4-FFF2-40B4-BE49-F238E27FC236}">
                <a16:creationId xmlns:a16="http://schemas.microsoft.com/office/drawing/2014/main" id="{7B6093AA-3016-42A7-B8F5-C3187E6DE64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6424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JUUL</a:t>
            </a:r>
          </a:p>
          <a:p>
            <a:pPr marL="0" indent="0">
              <a:buNone/>
            </a:pPr>
            <a:endParaRPr lang="en-US" sz="2800" b="1" dirty="0"/>
          </a:p>
          <a:p>
            <a:pPr lvl="1"/>
            <a:r>
              <a:rPr lang="en-US" dirty="0"/>
              <a:t>Assumptions</a:t>
            </a:r>
          </a:p>
          <a:p>
            <a:pPr lvl="2"/>
            <a:r>
              <a:rPr lang="en-US" dirty="0"/>
              <a:t>Average Price for </a:t>
            </a:r>
            <a:r>
              <a:rPr lang="en-US" dirty="0" err="1"/>
              <a:t>Juul</a:t>
            </a:r>
            <a:r>
              <a:rPr lang="en-US" dirty="0"/>
              <a:t> = $34.99</a:t>
            </a:r>
          </a:p>
          <a:p>
            <a:pPr lvl="2"/>
            <a:r>
              <a:rPr lang="en-US" dirty="0"/>
              <a:t>Average Price for a </a:t>
            </a:r>
            <a:r>
              <a:rPr lang="en-US" dirty="0" err="1"/>
              <a:t>Juul</a:t>
            </a:r>
            <a:r>
              <a:rPr lang="en-US" dirty="0"/>
              <a:t> pod = $4</a:t>
            </a:r>
          </a:p>
          <a:p>
            <a:pPr lvl="2"/>
            <a:r>
              <a:rPr lang="en-US" dirty="0"/>
              <a:t>(2) </a:t>
            </a:r>
            <a:r>
              <a:rPr lang="en-US" dirty="0" err="1"/>
              <a:t>Juul</a:t>
            </a:r>
            <a:r>
              <a:rPr lang="en-US" dirty="0"/>
              <a:t> purchases per year</a:t>
            </a:r>
          </a:p>
          <a:p>
            <a:pPr lvl="2"/>
            <a:r>
              <a:rPr lang="en-US" dirty="0"/>
              <a:t>(1) </a:t>
            </a:r>
            <a:r>
              <a:rPr lang="en-US" dirty="0" err="1"/>
              <a:t>Juul</a:t>
            </a:r>
            <a:r>
              <a:rPr lang="en-US" dirty="0"/>
              <a:t> pod per day</a:t>
            </a:r>
          </a:p>
          <a:p>
            <a:pPr marL="914400" lvl="2" indent="0">
              <a:buNone/>
            </a:pPr>
            <a:endParaRPr lang="en-US" sz="2400" b="1" dirty="0"/>
          </a:p>
          <a:p>
            <a:pPr marL="0" indent="0">
              <a:buNone/>
            </a:pPr>
            <a:r>
              <a:rPr lang="en-US" sz="2400" b="1" dirty="0"/>
              <a:t>$1,529.98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D28C703A-4412-4564-944A-2F34B6347A68}"/>
              </a:ext>
            </a:extLst>
          </p:cNvPr>
          <p:cNvSpPr>
            <a:spLocks noGrp="1"/>
          </p:cNvSpPr>
          <p:nvPr>
            <p:ph type="dt" sz="half" idx="10"/>
          </p:nvPr>
        </p:nvSpPr>
        <p:spPr/>
        <p:txBody>
          <a:bodyPr/>
          <a:lstStyle/>
          <a:p>
            <a:fld id="{BBF1AE24-454C-435B-8CFB-C198C6F6731E}" type="datetime1">
              <a:rPr lang="en-US" smtClean="0"/>
              <a:t>7/22/2020</a:t>
            </a:fld>
            <a:endParaRPr lang="en-US" dirty="0"/>
          </a:p>
        </p:txBody>
      </p:sp>
      <p:sp>
        <p:nvSpPr>
          <p:cNvPr id="5" name="Slide Number Placeholder 4">
            <a:extLst>
              <a:ext uri="{FF2B5EF4-FFF2-40B4-BE49-F238E27FC236}">
                <a16:creationId xmlns:a16="http://schemas.microsoft.com/office/drawing/2014/main" id="{759AD39A-8C80-4A82-91C1-FBF96342B325}"/>
              </a:ext>
            </a:extLst>
          </p:cNvPr>
          <p:cNvSpPr>
            <a:spLocks noGrp="1"/>
          </p:cNvSpPr>
          <p:nvPr>
            <p:ph type="sldNum" sz="quarter" idx="12"/>
          </p:nvPr>
        </p:nvSpPr>
        <p:spPr/>
        <p:txBody>
          <a:bodyPr/>
          <a:lstStyle/>
          <a:p>
            <a:fld id="{6D22F896-40B5-4ADD-8801-0D06FADFA095}" type="slidenum">
              <a:rPr lang="en-US" smtClean="0"/>
              <a:t>86</a:t>
            </a:fld>
            <a:endParaRPr lang="en-US" dirty="0"/>
          </a:p>
        </p:txBody>
      </p:sp>
      <p:sp>
        <p:nvSpPr>
          <p:cNvPr id="6" name="Footer Placeholder 5">
            <a:extLst>
              <a:ext uri="{FF2B5EF4-FFF2-40B4-BE49-F238E27FC236}">
                <a16:creationId xmlns:a16="http://schemas.microsoft.com/office/drawing/2014/main" id="{1AB43DD5-7E99-4E23-AEF7-668E704106E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334674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JUNO</a:t>
            </a:r>
          </a:p>
          <a:p>
            <a:pPr marL="0" indent="0">
              <a:buNone/>
            </a:pPr>
            <a:endParaRPr lang="en-US" sz="2800" b="1" dirty="0"/>
          </a:p>
          <a:p>
            <a:pPr lvl="1"/>
            <a:r>
              <a:rPr lang="en-US" dirty="0"/>
              <a:t>Assumptions</a:t>
            </a:r>
          </a:p>
          <a:p>
            <a:pPr lvl="2"/>
            <a:r>
              <a:rPr lang="en-US" dirty="0"/>
              <a:t>Average Price for Juno* = $24.95</a:t>
            </a:r>
          </a:p>
          <a:p>
            <a:pPr lvl="2"/>
            <a:r>
              <a:rPr lang="en-US" dirty="0"/>
              <a:t>Average Price for a Juno pod = $4</a:t>
            </a:r>
          </a:p>
          <a:p>
            <a:pPr lvl="2"/>
            <a:r>
              <a:rPr lang="en-US" dirty="0"/>
              <a:t>(2) Juno purchases per year</a:t>
            </a:r>
          </a:p>
          <a:p>
            <a:pPr lvl="2"/>
            <a:r>
              <a:rPr lang="en-US" dirty="0"/>
              <a:t>(1) Juno pod per day</a:t>
            </a:r>
          </a:p>
          <a:p>
            <a:pPr marL="914400" lvl="2" indent="0">
              <a:buNone/>
            </a:pPr>
            <a:endParaRPr lang="en-US" sz="2400" b="1" dirty="0"/>
          </a:p>
          <a:p>
            <a:pPr marL="0" indent="0">
              <a:buNone/>
            </a:pPr>
            <a:r>
              <a:rPr lang="en-US" sz="2400" b="1" dirty="0"/>
              <a:t>$1,494.16 PER YEAR</a:t>
            </a:r>
            <a:br>
              <a:rPr lang="en-US" dirty="0"/>
            </a:br>
            <a:endParaRPr lang="en-US" dirty="0"/>
          </a:p>
          <a:p>
            <a:pPr marL="0" indent="0">
              <a:buNone/>
            </a:pPr>
            <a:endParaRPr lang="en-US" dirty="0"/>
          </a:p>
        </p:txBody>
      </p:sp>
      <p:sp>
        <p:nvSpPr>
          <p:cNvPr id="4" name="TextBox 3">
            <a:extLst>
              <a:ext uri="{FF2B5EF4-FFF2-40B4-BE49-F238E27FC236}">
                <a16:creationId xmlns:a16="http://schemas.microsoft.com/office/drawing/2014/main" id="{A7AEC86C-269B-4C3D-AA13-A21C1B762F5D}"/>
              </a:ext>
            </a:extLst>
          </p:cNvPr>
          <p:cNvSpPr txBox="1"/>
          <p:nvPr/>
        </p:nvSpPr>
        <p:spPr>
          <a:xfrm>
            <a:off x="8931347" y="6447932"/>
            <a:ext cx="3030279" cy="253916"/>
          </a:xfrm>
          <a:prstGeom prst="rect">
            <a:avLst/>
          </a:prstGeom>
          <a:noFill/>
        </p:spPr>
        <p:txBody>
          <a:bodyPr wrap="square" rtlCol="0">
            <a:spAutoFit/>
          </a:bodyPr>
          <a:lstStyle/>
          <a:p>
            <a:r>
              <a:rPr lang="en-US" sz="1050" dirty="0"/>
              <a:t>*Prices found on electrictobacconist.com</a:t>
            </a:r>
          </a:p>
        </p:txBody>
      </p:sp>
      <p:sp>
        <p:nvSpPr>
          <p:cNvPr id="5" name="Date Placeholder 4">
            <a:extLst>
              <a:ext uri="{FF2B5EF4-FFF2-40B4-BE49-F238E27FC236}">
                <a16:creationId xmlns:a16="http://schemas.microsoft.com/office/drawing/2014/main" id="{A643DE68-18CE-4454-9ADD-3AE75C5A2658}"/>
              </a:ext>
            </a:extLst>
          </p:cNvPr>
          <p:cNvSpPr>
            <a:spLocks noGrp="1"/>
          </p:cNvSpPr>
          <p:nvPr>
            <p:ph type="dt" sz="half" idx="10"/>
          </p:nvPr>
        </p:nvSpPr>
        <p:spPr/>
        <p:txBody>
          <a:bodyPr/>
          <a:lstStyle/>
          <a:p>
            <a:fld id="{C46CC9BB-EA5E-4509-A02B-719257BBCC68}" type="datetime1">
              <a:rPr lang="en-US" smtClean="0"/>
              <a:t>7/22/2020</a:t>
            </a:fld>
            <a:endParaRPr lang="en-US" dirty="0"/>
          </a:p>
        </p:txBody>
      </p:sp>
      <p:sp>
        <p:nvSpPr>
          <p:cNvPr id="6" name="Slide Number Placeholder 5">
            <a:extLst>
              <a:ext uri="{FF2B5EF4-FFF2-40B4-BE49-F238E27FC236}">
                <a16:creationId xmlns:a16="http://schemas.microsoft.com/office/drawing/2014/main" id="{D701266F-51A0-4B05-BBB2-DD5266C32BF2}"/>
              </a:ext>
            </a:extLst>
          </p:cNvPr>
          <p:cNvSpPr>
            <a:spLocks noGrp="1"/>
          </p:cNvSpPr>
          <p:nvPr>
            <p:ph type="sldNum" sz="quarter" idx="12"/>
          </p:nvPr>
        </p:nvSpPr>
        <p:spPr/>
        <p:txBody>
          <a:bodyPr/>
          <a:lstStyle/>
          <a:p>
            <a:fld id="{6D22F896-40B5-4ADD-8801-0D06FADFA095}" type="slidenum">
              <a:rPr lang="en-US" smtClean="0"/>
              <a:t>87</a:t>
            </a:fld>
            <a:endParaRPr lang="en-US" dirty="0"/>
          </a:p>
        </p:txBody>
      </p:sp>
      <p:sp>
        <p:nvSpPr>
          <p:cNvPr id="7" name="Footer Placeholder 6">
            <a:extLst>
              <a:ext uri="{FF2B5EF4-FFF2-40B4-BE49-F238E27FC236}">
                <a16:creationId xmlns:a16="http://schemas.microsoft.com/office/drawing/2014/main" id="{9CD2FF3A-C4B2-4730-A312-57BBD1EB441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65365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LEAP</a:t>
            </a:r>
          </a:p>
          <a:p>
            <a:pPr marL="0" indent="0">
              <a:buNone/>
            </a:pPr>
            <a:endParaRPr lang="en-US" sz="2800" b="1" dirty="0"/>
          </a:p>
          <a:p>
            <a:pPr lvl="1"/>
            <a:r>
              <a:rPr lang="en-US" dirty="0"/>
              <a:t>Assumptions</a:t>
            </a:r>
          </a:p>
          <a:p>
            <a:pPr lvl="2"/>
            <a:r>
              <a:rPr lang="en-US" dirty="0"/>
              <a:t>Average Price for Leap* = $19.99</a:t>
            </a:r>
          </a:p>
          <a:p>
            <a:pPr lvl="2"/>
            <a:r>
              <a:rPr lang="en-US" dirty="0"/>
              <a:t>Average Price for a Leap pod = $4</a:t>
            </a:r>
          </a:p>
          <a:p>
            <a:pPr lvl="2"/>
            <a:r>
              <a:rPr lang="en-US" dirty="0"/>
              <a:t>(2) Leap purchases per year</a:t>
            </a:r>
          </a:p>
          <a:p>
            <a:pPr lvl="2"/>
            <a:r>
              <a:rPr lang="en-US" dirty="0"/>
              <a:t>(1) Leap pod per day</a:t>
            </a:r>
          </a:p>
          <a:p>
            <a:pPr marL="914400" lvl="2" indent="0">
              <a:buNone/>
            </a:pPr>
            <a:endParaRPr lang="en-US" sz="2400" b="1" dirty="0"/>
          </a:p>
          <a:p>
            <a:pPr marL="0" indent="0">
              <a:buNone/>
            </a:pPr>
            <a:r>
              <a:rPr lang="en-US" sz="2400" b="1" dirty="0"/>
              <a:t>$1,493.38 PER YEAR</a:t>
            </a:r>
            <a:br>
              <a:rPr lang="en-US" dirty="0"/>
            </a:br>
            <a:endParaRPr lang="en-US" dirty="0"/>
          </a:p>
          <a:p>
            <a:pPr marL="0" indent="0">
              <a:buNone/>
            </a:pPr>
            <a:endParaRPr lang="en-US" dirty="0"/>
          </a:p>
        </p:txBody>
      </p:sp>
      <p:sp>
        <p:nvSpPr>
          <p:cNvPr id="4" name="TextBox 3">
            <a:extLst>
              <a:ext uri="{FF2B5EF4-FFF2-40B4-BE49-F238E27FC236}">
                <a16:creationId xmlns:a16="http://schemas.microsoft.com/office/drawing/2014/main" id="{A7AEC86C-269B-4C3D-AA13-A21C1B762F5D}"/>
              </a:ext>
            </a:extLst>
          </p:cNvPr>
          <p:cNvSpPr txBox="1"/>
          <p:nvPr/>
        </p:nvSpPr>
        <p:spPr>
          <a:xfrm>
            <a:off x="8931347" y="6447932"/>
            <a:ext cx="3030279" cy="253916"/>
          </a:xfrm>
          <a:prstGeom prst="rect">
            <a:avLst/>
          </a:prstGeom>
          <a:noFill/>
        </p:spPr>
        <p:txBody>
          <a:bodyPr wrap="square" rtlCol="0">
            <a:spAutoFit/>
          </a:bodyPr>
          <a:lstStyle/>
          <a:p>
            <a:r>
              <a:rPr lang="en-US" sz="1050" dirty="0"/>
              <a:t>*Prices found on electrictobacconist.com</a:t>
            </a:r>
          </a:p>
        </p:txBody>
      </p:sp>
      <p:sp>
        <p:nvSpPr>
          <p:cNvPr id="5" name="Date Placeholder 4">
            <a:extLst>
              <a:ext uri="{FF2B5EF4-FFF2-40B4-BE49-F238E27FC236}">
                <a16:creationId xmlns:a16="http://schemas.microsoft.com/office/drawing/2014/main" id="{F34C0357-6F7B-4334-8B57-628FE126682A}"/>
              </a:ext>
            </a:extLst>
          </p:cNvPr>
          <p:cNvSpPr>
            <a:spLocks noGrp="1"/>
          </p:cNvSpPr>
          <p:nvPr>
            <p:ph type="dt" sz="half" idx="10"/>
          </p:nvPr>
        </p:nvSpPr>
        <p:spPr/>
        <p:txBody>
          <a:bodyPr/>
          <a:lstStyle/>
          <a:p>
            <a:fld id="{E3132786-A435-4326-8B4D-87D6B4C4D590}" type="datetime1">
              <a:rPr lang="en-US" smtClean="0"/>
              <a:t>7/22/2020</a:t>
            </a:fld>
            <a:endParaRPr lang="en-US" dirty="0"/>
          </a:p>
        </p:txBody>
      </p:sp>
      <p:sp>
        <p:nvSpPr>
          <p:cNvPr id="6" name="Slide Number Placeholder 5">
            <a:extLst>
              <a:ext uri="{FF2B5EF4-FFF2-40B4-BE49-F238E27FC236}">
                <a16:creationId xmlns:a16="http://schemas.microsoft.com/office/drawing/2014/main" id="{06244A47-D8A9-4F4E-83EA-BB2730870FF6}"/>
              </a:ext>
            </a:extLst>
          </p:cNvPr>
          <p:cNvSpPr>
            <a:spLocks noGrp="1"/>
          </p:cNvSpPr>
          <p:nvPr>
            <p:ph type="sldNum" sz="quarter" idx="12"/>
          </p:nvPr>
        </p:nvSpPr>
        <p:spPr/>
        <p:txBody>
          <a:bodyPr/>
          <a:lstStyle/>
          <a:p>
            <a:fld id="{6D22F896-40B5-4ADD-8801-0D06FADFA095}" type="slidenum">
              <a:rPr lang="en-US" smtClean="0"/>
              <a:t>88</a:t>
            </a:fld>
            <a:endParaRPr lang="en-US" dirty="0"/>
          </a:p>
        </p:txBody>
      </p:sp>
      <p:sp>
        <p:nvSpPr>
          <p:cNvPr id="7" name="Footer Placeholder 6">
            <a:extLst>
              <a:ext uri="{FF2B5EF4-FFF2-40B4-BE49-F238E27FC236}">
                <a16:creationId xmlns:a16="http://schemas.microsoft.com/office/drawing/2014/main" id="{73D9A1A6-7C2E-4DE1-AF32-6EF76342D39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69202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OPEN POD</a:t>
            </a:r>
          </a:p>
          <a:p>
            <a:pPr marL="0" indent="0">
              <a:buNone/>
            </a:pPr>
            <a:endParaRPr lang="en-US" sz="2800" b="1" dirty="0"/>
          </a:p>
          <a:p>
            <a:pPr lvl="1"/>
            <a:r>
              <a:rPr lang="en-US" dirty="0"/>
              <a:t>Assumptions</a:t>
            </a:r>
          </a:p>
          <a:p>
            <a:pPr lvl="2"/>
            <a:r>
              <a:rPr lang="en-US" dirty="0"/>
              <a:t>Innokin EQ = $24.99 (MVS)</a:t>
            </a:r>
          </a:p>
          <a:p>
            <a:pPr lvl="2"/>
            <a:r>
              <a:rPr lang="en-US" dirty="0"/>
              <a:t>Replacement EQ Pods = $3.99 per pod (MVS)</a:t>
            </a:r>
          </a:p>
          <a:p>
            <a:pPr lvl="2"/>
            <a:r>
              <a:rPr lang="en-US" dirty="0"/>
              <a:t>30ml Salt Bae E-Liquid Bottle = $17.99 (MVS)</a:t>
            </a:r>
          </a:p>
          <a:p>
            <a:pPr lvl="2"/>
            <a:r>
              <a:rPr lang="en-US" dirty="0"/>
              <a:t>(2) kits per year</a:t>
            </a:r>
          </a:p>
          <a:p>
            <a:pPr lvl="2"/>
            <a:r>
              <a:rPr lang="en-US" dirty="0"/>
              <a:t>(2) pods per week</a:t>
            </a:r>
          </a:p>
          <a:p>
            <a:pPr lvl="2"/>
            <a:r>
              <a:rPr lang="en-US" dirty="0"/>
              <a:t>(1) 30ml E-liquid per week</a:t>
            </a:r>
          </a:p>
          <a:p>
            <a:pPr marL="914400" lvl="2" indent="0">
              <a:buNone/>
            </a:pPr>
            <a:endParaRPr lang="en-US" sz="2400" b="1" dirty="0"/>
          </a:p>
          <a:p>
            <a:pPr marL="0" indent="0">
              <a:buNone/>
            </a:pPr>
            <a:r>
              <a:rPr lang="en-US" sz="2400" b="1" dirty="0"/>
              <a:t>$1,400.42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F199E552-60FA-42D6-885A-E83A96F9EFE1}"/>
              </a:ext>
            </a:extLst>
          </p:cNvPr>
          <p:cNvSpPr>
            <a:spLocks noGrp="1"/>
          </p:cNvSpPr>
          <p:nvPr>
            <p:ph type="dt" sz="half" idx="10"/>
          </p:nvPr>
        </p:nvSpPr>
        <p:spPr/>
        <p:txBody>
          <a:bodyPr/>
          <a:lstStyle/>
          <a:p>
            <a:fld id="{5C0C337E-129A-4CB8-8867-97E4F0622486}" type="datetime1">
              <a:rPr lang="en-US" smtClean="0"/>
              <a:t>7/22/2020</a:t>
            </a:fld>
            <a:endParaRPr lang="en-US" dirty="0"/>
          </a:p>
        </p:txBody>
      </p:sp>
      <p:sp>
        <p:nvSpPr>
          <p:cNvPr id="5" name="Slide Number Placeholder 4">
            <a:extLst>
              <a:ext uri="{FF2B5EF4-FFF2-40B4-BE49-F238E27FC236}">
                <a16:creationId xmlns:a16="http://schemas.microsoft.com/office/drawing/2014/main" id="{0233E4AF-3FD9-44D4-8AEB-B62A1E8E482A}"/>
              </a:ext>
            </a:extLst>
          </p:cNvPr>
          <p:cNvSpPr>
            <a:spLocks noGrp="1"/>
          </p:cNvSpPr>
          <p:nvPr>
            <p:ph type="sldNum" sz="quarter" idx="12"/>
          </p:nvPr>
        </p:nvSpPr>
        <p:spPr/>
        <p:txBody>
          <a:bodyPr/>
          <a:lstStyle/>
          <a:p>
            <a:fld id="{6D22F896-40B5-4ADD-8801-0D06FADFA095}" type="slidenum">
              <a:rPr lang="en-US" smtClean="0"/>
              <a:t>89</a:t>
            </a:fld>
            <a:endParaRPr lang="en-US" dirty="0"/>
          </a:p>
        </p:txBody>
      </p:sp>
      <p:sp>
        <p:nvSpPr>
          <p:cNvPr id="6" name="Footer Placeholder 5">
            <a:extLst>
              <a:ext uri="{FF2B5EF4-FFF2-40B4-BE49-F238E27FC236}">
                <a16:creationId xmlns:a16="http://schemas.microsoft.com/office/drawing/2014/main" id="{C23A3408-2A22-4C3D-97BE-9A64E29A8A4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3040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American Heart Association: “E-cigarettes either do not contain or have lower levels of several tobacco-derived harmful and potentially harmful constituents compared with cigarettes and smokeless tobacco. In comparison with NRTs, e-cigarette use has increased at an unprecedented rate, which presents an opportunity for harm reduction if smokers use them as substitutes for cigarettes.”</a:t>
            </a:r>
          </a:p>
          <a:p>
            <a:pPr marL="0" indent="0">
              <a:buNone/>
            </a:pPr>
            <a:r>
              <a:rPr lang="en-US" dirty="0"/>
              <a:t>Source: </a:t>
            </a:r>
            <a:r>
              <a:rPr lang="en-US" dirty="0">
                <a:hlinkClick r:id="rId2"/>
              </a:rPr>
              <a:t>https://www.ahajournals.org/doi/full/10.1161/CIR.0000000000000107</a:t>
            </a:r>
            <a:br>
              <a:rPr lang="en-US" dirty="0"/>
            </a:br>
            <a:endParaRPr lang="en-US" dirty="0"/>
          </a:p>
          <a:p>
            <a:r>
              <a:rPr lang="en-US" dirty="0"/>
              <a:t>American Cancer Society: “Even though e-cigarettes do not contain any tobacco, the Food and Drug Administration (FDA) classifies them as “tobacco” products.”</a:t>
            </a:r>
          </a:p>
          <a:p>
            <a:r>
              <a:rPr lang="en-US" dirty="0"/>
              <a:t>“Research has found that e-cigarette use is likely to be significantly less harmful than smoking regular cigarettes.”</a:t>
            </a:r>
          </a:p>
          <a:p>
            <a:pPr marL="0" indent="0">
              <a:buNone/>
            </a:pPr>
            <a:br>
              <a:rPr lang="en-US" dirty="0"/>
            </a:br>
            <a:r>
              <a:rPr lang="en-US" dirty="0"/>
              <a:t>Source: </a:t>
            </a:r>
            <a:r>
              <a:rPr lang="en-US" dirty="0">
                <a:hlinkClick r:id="rId3"/>
              </a:rPr>
              <a:t>https://www.cancer.org/cancer/cancer-causes/tobacco-and-cancer/e-cigarettes.html</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FC2E7899-C169-4591-A010-75084021D8AC}" type="datetime1">
              <a:rPr lang="en-US" smtClean="0"/>
              <a:t>7/22/2020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6" name="Footer Placeholder 5">
            <a:extLst>
              <a:ext uri="{FF2B5EF4-FFF2-40B4-BE49-F238E27FC236}">
                <a16:creationId xmlns:a16="http://schemas.microsoft.com/office/drawing/2014/main" id="{8FC013F5-A577-4FEE-B513-EDDF3DDE5DF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2859665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MOUTH TO LUNG</a:t>
            </a:r>
          </a:p>
          <a:p>
            <a:pPr marL="0" indent="0">
              <a:buNone/>
            </a:pPr>
            <a:endParaRPr lang="en-US" sz="2800" b="1" dirty="0"/>
          </a:p>
          <a:p>
            <a:pPr lvl="1"/>
            <a:r>
              <a:rPr lang="en-US" dirty="0"/>
              <a:t>Assumptions</a:t>
            </a:r>
          </a:p>
          <a:p>
            <a:pPr lvl="2"/>
            <a:r>
              <a:rPr lang="en-US" dirty="0"/>
              <a:t>Innokin </a:t>
            </a:r>
            <a:r>
              <a:rPr lang="en-US" dirty="0" err="1"/>
              <a:t>Kroma</a:t>
            </a:r>
            <a:r>
              <a:rPr lang="en-US" dirty="0"/>
              <a:t> Kit w/Zenith Tank = $49.99 (MVS)</a:t>
            </a:r>
          </a:p>
          <a:p>
            <a:pPr lvl="2"/>
            <a:r>
              <a:rPr lang="en-US" dirty="0"/>
              <a:t>Z-Coil = $2.50 per coil (MVS)</a:t>
            </a:r>
          </a:p>
          <a:p>
            <a:pPr lvl="2"/>
            <a:r>
              <a:rPr lang="en-US" dirty="0"/>
              <a:t>60ml Naked E-Liquid Bottle = $18.99 (MVS)</a:t>
            </a:r>
          </a:p>
          <a:p>
            <a:pPr lvl="2"/>
            <a:r>
              <a:rPr lang="en-US" dirty="0"/>
              <a:t>(2) kits per year</a:t>
            </a:r>
          </a:p>
          <a:p>
            <a:pPr lvl="2"/>
            <a:r>
              <a:rPr lang="en-US" dirty="0"/>
              <a:t>(1) coil per week</a:t>
            </a:r>
          </a:p>
          <a:p>
            <a:pPr lvl="2"/>
            <a:r>
              <a:rPr lang="en-US" dirty="0"/>
              <a:t>(1) 60ml E-liquid per week</a:t>
            </a:r>
          </a:p>
          <a:p>
            <a:pPr marL="914400" lvl="2" indent="0">
              <a:buNone/>
            </a:pPr>
            <a:endParaRPr lang="en-US" sz="2400" b="1" dirty="0"/>
          </a:p>
          <a:p>
            <a:pPr marL="0" indent="0">
              <a:buNone/>
            </a:pPr>
            <a:r>
              <a:rPr lang="en-US" sz="2400" b="1" dirty="0"/>
              <a:t>$1,217.46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16D31973-517C-4CAB-AA84-0D5D373E1EAD}"/>
              </a:ext>
            </a:extLst>
          </p:cNvPr>
          <p:cNvSpPr>
            <a:spLocks noGrp="1"/>
          </p:cNvSpPr>
          <p:nvPr>
            <p:ph type="dt" sz="half" idx="10"/>
          </p:nvPr>
        </p:nvSpPr>
        <p:spPr/>
        <p:txBody>
          <a:bodyPr/>
          <a:lstStyle/>
          <a:p>
            <a:fld id="{79BA15E3-69F4-498C-9798-42D72B340A1A}" type="datetime1">
              <a:rPr lang="en-US" smtClean="0"/>
              <a:t>7/22/2020</a:t>
            </a:fld>
            <a:endParaRPr lang="en-US" dirty="0"/>
          </a:p>
        </p:txBody>
      </p:sp>
      <p:sp>
        <p:nvSpPr>
          <p:cNvPr id="5" name="Slide Number Placeholder 4">
            <a:extLst>
              <a:ext uri="{FF2B5EF4-FFF2-40B4-BE49-F238E27FC236}">
                <a16:creationId xmlns:a16="http://schemas.microsoft.com/office/drawing/2014/main" id="{A9B0F041-6B03-4065-9755-AB4403608AB9}"/>
              </a:ext>
            </a:extLst>
          </p:cNvPr>
          <p:cNvSpPr>
            <a:spLocks noGrp="1"/>
          </p:cNvSpPr>
          <p:nvPr>
            <p:ph type="sldNum" sz="quarter" idx="12"/>
          </p:nvPr>
        </p:nvSpPr>
        <p:spPr/>
        <p:txBody>
          <a:bodyPr/>
          <a:lstStyle/>
          <a:p>
            <a:fld id="{6D22F896-40B5-4ADD-8801-0D06FADFA095}" type="slidenum">
              <a:rPr lang="en-US" smtClean="0"/>
              <a:t>90</a:t>
            </a:fld>
            <a:endParaRPr lang="en-US" dirty="0"/>
          </a:p>
        </p:txBody>
      </p:sp>
      <p:sp>
        <p:nvSpPr>
          <p:cNvPr id="6" name="Footer Placeholder 5">
            <a:extLst>
              <a:ext uri="{FF2B5EF4-FFF2-40B4-BE49-F238E27FC236}">
                <a16:creationId xmlns:a16="http://schemas.microsoft.com/office/drawing/2014/main" id="{E546CCCE-9A1C-49B8-AD49-31EBF3A1881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4582026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JUUL E-LIQUID</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9"/>
            <a:ext cx="10820400" cy="4335564"/>
          </a:xfrm>
        </p:spPr>
        <p:txBody>
          <a:bodyPr>
            <a:normAutofit fontScale="92500" lnSpcReduction="20000"/>
          </a:bodyPr>
          <a:lstStyle/>
          <a:p>
            <a:pPr marL="0" indent="0">
              <a:buNone/>
            </a:pPr>
            <a:r>
              <a:rPr lang="en-US" dirty="0"/>
              <a:t>JUUL E-LIQUID</a:t>
            </a:r>
          </a:p>
          <a:p>
            <a:pPr marL="0" indent="0">
              <a:buNone/>
            </a:pPr>
            <a:endParaRPr lang="en-US" dirty="0"/>
          </a:p>
          <a:p>
            <a:pPr lvl="2"/>
            <a:r>
              <a:rPr lang="en-US" dirty="0"/>
              <a:t>JUUL Pod = .7ml of E-liquid</a:t>
            </a:r>
          </a:p>
          <a:p>
            <a:pPr lvl="2"/>
            <a:r>
              <a:rPr lang="en-US" dirty="0"/>
              <a:t>Average Price for a JUUL Pod = $4</a:t>
            </a:r>
          </a:p>
          <a:p>
            <a:pPr lvl="2"/>
            <a:r>
              <a:rPr lang="en-US" dirty="0"/>
              <a:t>Subtract $3 for cost of pod, coil, and filling (I’m being VERY conservative here)</a:t>
            </a:r>
          </a:p>
          <a:p>
            <a:pPr lvl="2"/>
            <a:r>
              <a:rPr lang="en-US" dirty="0"/>
              <a:t>JUUL E-Liquid = $1 per .7ml</a:t>
            </a:r>
          </a:p>
          <a:p>
            <a:pPr lvl="3"/>
            <a:r>
              <a:rPr lang="en-US" dirty="0"/>
              <a:t>Equivalent price for JUUL E-Liquid 30ml = $42.86</a:t>
            </a:r>
          </a:p>
          <a:p>
            <a:pPr lvl="3"/>
            <a:r>
              <a:rPr lang="en-US" dirty="0"/>
              <a:t>Equivalent price for JUUL E-Liquid 60ml = $85.71</a:t>
            </a:r>
          </a:p>
          <a:p>
            <a:pPr marL="1371600" lvl="3" indent="0">
              <a:buNone/>
            </a:pPr>
            <a:endParaRPr lang="en-US" dirty="0"/>
          </a:p>
          <a:p>
            <a:pPr marL="0" indent="0">
              <a:buNone/>
            </a:pPr>
            <a:r>
              <a:rPr lang="en-US" dirty="0"/>
              <a:t>STANDARD E-LIQUID</a:t>
            </a:r>
          </a:p>
          <a:p>
            <a:pPr marL="1371600" lvl="3" indent="0">
              <a:buNone/>
            </a:pPr>
            <a:endParaRPr lang="en-US" dirty="0"/>
          </a:p>
          <a:p>
            <a:pPr lvl="2"/>
            <a:r>
              <a:rPr lang="en-US" dirty="0"/>
              <a:t>Price for Mr. Salt-E E-Liquid 30ml bottle from MVS = $14.99 = 65% savings over </a:t>
            </a:r>
            <a:r>
              <a:rPr lang="en-US" dirty="0" err="1"/>
              <a:t>Juul</a:t>
            </a:r>
            <a:r>
              <a:rPr lang="en-US" dirty="0"/>
              <a:t> E-Liquid</a:t>
            </a:r>
          </a:p>
          <a:p>
            <a:pPr lvl="2"/>
            <a:r>
              <a:rPr lang="en-US" dirty="0"/>
              <a:t>Price for Naked 100 E-Liquid 60ml bottle from MVS = $18.99 = 77.84% savings over </a:t>
            </a:r>
            <a:r>
              <a:rPr lang="en-US" dirty="0" err="1"/>
              <a:t>Juul</a:t>
            </a:r>
            <a:r>
              <a:rPr lang="en-US" dirty="0"/>
              <a:t> E-liquid</a:t>
            </a:r>
          </a:p>
          <a:p>
            <a:pPr marL="0" indent="0">
              <a:buNone/>
            </a:pP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9417B443-9A54-4F1E-8F76-F10E0EA15C59}"/>
              </a:ext>
            </a:extLst>
          </p:cNvPr>
          <p:cNvSpPr>
            <a:spLocks noGrp="1"/>
          </p:cNvSpPr>
          <p:nvPr>
            <p:ph type="dt" sz="half" idx="10"/>
          </p:nvPr>
        </p:nvSpPr>
        <p:spPr/>
        <p:txBody>
          <a:bodyPr/>
          <a:lstStyle/>
          <a:p>
            <a:fld id="{EFEE42AC-F2CD-49F6-B09C-10F5AA978A65}" type="datetime1">
              <a:rPr lang="en-US" smtClean="0"/>
              <a:t>7/22/2020</a:t>
            </a:fld>
            <a:endParaRPr lang="en-US" dirty="0"/>
          </a:p>
        </p:txBody>
      </p:sp>
      <p:sp>
        <p:nvSpPr>
          <p:cNvPr id="5" name="Slide Number Placeholder 4">
            <a:extLst>
              <a:ext uri="{FF2B5EF4-FFF2-40B4-BE49-F238E27FC236}">
                <a16:creationId xmlns:a16="http://schemas.microsoft.com/office/drawing/2014/main" id="{BD20EEFB-CC23-44AD-BEE2-700F96B0A49A}"/>
              </a:ext>
            </a:extLst>
          </p:cNvPr>
          <p:cNvSpPr>
            <a:spLocks noGrp="1"/>
          </p:cNvSpPr>
          <p:nvPr>
            <p:ph type="sldNum" sz="quarter" idx="12"/>
          </p:nvPr>
        </p:nvSpPr>
        <p:spPr/>
        <p:txBody>
          <a:bodyPr/>
          <a:lstStyle/>
          <a:p>
            <a:fld id="{6D22F896-40B5-4ADD-8801-0D06FADFA095}" type="slidenum">
              <a:rPr lang="en-US" smtClean="0"/>
              <a:t>91</a:t>
            </a:fld>
            <a:endParaRPr lang="en-US" dirty="0"/>
          </a:p>
        </p:txBody>
      </p:sp>
      <p:sp>
        <p:nvSpPr>
          <p:cNvPr id="6" name="Footer Placeholder 5">
            <a:extLst>
              <a:ext uri="{FF2B5EF4-FFF2-40B4-BE49-F238E27FC236}">
                <a16:creationId xmlns:a16="http://schemas.microsoft.com/office/drawing/2014/main" id="{AECB4BFA-1089-44B2-A418-50A40620DF8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2347314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83568" y="0"/>
            <a:ext cx="8610600" cy="1293028"/>
          </a:xfrm>
        </p:spPr>
        <p:txBody>
          <a:bodyPr/>
          <a:lstStyle/>
          <a:p>
            <a:r>
              <a:rPr lang="en-US" dirty="0"/>
              <a:t>COST OF VAPING VS. SMOKING</a:t>
            </a:r>
          </a:p>
        </p:txBody>
      </p:sp>
      <p:graphicFrame>
        <p:nvGraphicFramePr>
          <p:cNvPr id="6" name="Chart 5">
            <a:extLst>
              <a:ext uri="{FF2B5EF4-FFF2-40B4-BE49-F238E27FC236}">
                <a16:creationId xmlns:a16="http://schemas.microsoft.com/office/drawing/2014/main" id="{9ED108B9-C336-4351-ADFD-F42178F722BE}"/>
              </a:ext>
            </a:extLst>
          </p:cNvPr>
          <p:cNvGraphicFramePr>
            <a:graphicFrameLocks/>
          </p:cNvGraphicFramePr>
          <p:nvPr>
            <p:extLst>
              <p:ext uri="{D42A27DB-BD31-4B8C-83A1-F6EECF244321}">
                <p14:modId xmlns:p14="http://schemas.microsoft.com/office/powerpoint/2010/main" val="1099132047"/>
              </p:ext>
            </p:extLst>
          </p:nvPr>
        </p:nvGraphicFramePr>
        <p:xfrm>
          <a:off x="0" y="1276350"/>
          <a:ext cx="12192000" cy="5413208"/>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AB8C2DC4-15D0-49E3-8D7D-B3C6EB5921FF}"/>
              </a:ext>
            </a:extLst>
          </p:cNvPr>
          <p:cNvSpPr>
            <a:spLocks noGrp="1"/>
          </p:cNvSpPr>
          <p:nvPr>
            <p:ph type="dt" sz="half" idx="10"/>
          </p:nvPr>
        </p:nvSpPr>
        <p:spPr/>
        <p:txBody>
          <a:bodyPr/>
          <a:lstStyle/>
          <a:p>
            <a:fld id="{BB37767E-F671-4880-9B24-DA891F1421E6}" type="datetime1">
              <a:rPr lang="en-US" smtClean="0"/>
              <a:t>7/22/2020</a:t>
            </a:fld>
            <a:endParaRPr lang="en-US" dirty="0"/>
          </a:p>
        </p:txBody>
      </p:sp>
      <p:sp>
        <p:nvSpPr>
          <p:cNvPr id="4" name="Slide Number Placeholder 3">
            <a:extLst>
              <a:ext uri="{FF2B5EF4-FFF2-40B4-BE49-F238E27FC236}">
                <a16:creationId xmlns:a16="http://schemas.microsoft.com/office/drawing/2014/main" id="{BA560743-927B-48F8-A5D5-2FB295A30EDB}"/>
              </a:ext>
            </a:extLst>
          </p:cNvPr>
          <p:cNvSpPr>
            <a:spLocks noGrp="1"/>
          </p:cNvSpPr>
          <p:nvPr>
            <p:ph type="sldNum" sz="quarter" idx="12"/>
          </p:nvPr>
        </p:nvSpPr>
        <p:spPr/>
        <p:txBody>
          <a:bodyPr/>
          <a:lstStyle/>
          <a:p>
            <a:fld id="{6D22F896-40B5-4ADD-8801-0D06FADFA095}" type="slidenum">
              <a:rPr lang="en-US" smtClean="0"/>
              <a:t>92</a:t>
            </a:fld>
            <a:endParaRPr lang="en-US" dirty="0"/>
          </a:p>
        </p:txBody>
      </p:sp>
      <p:sp>
        <p:nvSpPr>
          <p:cNvPr id="5" name="Footer Placeholder 4">
            <a:extLst>
              <a:ext uri="{FF2B5EF4-FFF2-40B4-BE49-F238E27FC236}">
                <a16:creationId xmlns:a16="http://schemas.microsoft.com/office/drawing/2014/main" id="{456C0F78-FDE3-4744-88C3-E0F29B85415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8883382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694829"/>
            <a:ext cx="10820400" cy="4024125"/>
          </a:xfrm>
        </p:spPr>
        <p:txBody>
          <a:bodyPr/>
          <a:lstStyle/>
          <a:p>
            <a:pPr marL="0" indent="0">
              <a:buNone/>
            </a:pPr>
            <a:r>
              <a:rPr lang="en-US" dirty="0"/>
              <a:t>WHY BUILD?</a:t>
            </a:r>
          </a:p>
          <a:p>
            <a:pPr marL="0" indent="0">
              <a:buNone/>
            </a:pPr>
            <a:endParaRPr lang="en-US" dirty="0"/>
          </a:p>
          <a:p>
            <a:r>
              <a:rPr lang="en-US" dirty="0"/>
              <a:t>Save money on pods and coil heads</a:t>
            </a:r>
          </a:p>
          <a:p>
            <a:r>
              <a:rPr lang="en-US" dirty="0"/>
              <a:t>Customize to your preferences and materials</a:t>
            </a:r>
          </a:p>
          <a:p>
            <a:r>
              <a:rPr lang="en-US" dirty="0"/>
              <a:t>Large selection of </a:t>
            </a:r>
            <a:r>
              <a:rPr lang="en-US" dirty="0" err="1"/>
              <a:t>rebuildables</a:t>
            </a:r>
            <a:r>
              <a:rPr lang="en-US" dirty="0"/>
              <a:t> on the market</a:t>
            </a:r>
          </a:p>
          <a:p>
            <a:r>
              <a:rPr lang="en-US" dirty="0"/>
              <a:t>Excellent flavor</a:t>
            </a:r>
          </a:p>
          <a:p>
            <a:r>
              <a:rPr lang="en-US" dirty="0"/>
              <a:t>Hobbyist/Enthusiast/Passion – Vaping can be more than just vaping</a:t>
            </a:r>
          </a:p>
          <a:p>
            <a:r>
              <a:rPr lang="en-US" dirty="0"/>
              <a:t>Possible bans</a:t>
            </a:r>
          </a:p>
        </p:txBody>
      </p:sp>
      <p:sp>
        <p:nvSpPr>
          <p:cNvPr id="3" name="Date Placeholder 2">
            <a:extLst>
              <a:ext uri="{FF2B5EF4-FFF2-40B4-BE49-F238E27FC236}">
                <a16:creationId xmlns:a16="http://schemas.microsoft.com/office/drawing/2014/main" id="{857E596A-6744-457F-AEE4-836B4F7F0913}"/>
              </a:ext>
            </a:extLst>
          </p:cNvPr>
          <p:cNvSpPr>
            <a:spLocks noGrp="1"/>
          </p:cNvSpPr>
          <p:nvPr>
            <p:ph type="dt" sz="half" idx="10"/>
          </p:nvPr>
        </p:nvSpPr>
        <p:spPr/>
        <p:txBody>
          <a:bodyPr/>
          <a:lstStyle/>
          <a:p>
            <a:fld id="{D8E3BF33-7632-4041-A2A4-E4301C3358DD}" type="datetime1">
              <a:rPr lang="en-US" smtClean="0"/>
              <a:t>7/22/2020</a:t>
            </a:fld>
            <a:endParaRPr lang="en-US" dirty="0"/>
          </a:p>
        </p:txBody>
      </p:sp>
      <p:sp>
        <p:nvSpPr>
          <p:cNvPr id="4" name="Slide Number Placeholder 3">
            <a:extLst>
              <a:ext uri="{FF2B5EF4-FFF2-40B4-BE49-F238E27FC236}">
                <a16:creationId xmlns:a16="http://schemas.microsoft.com/office/drawing/2014/main" id="{D0B57358-2462-4F5A-9DB5-1EFE80BE30B1}"/>
              </a:ext>
            </a:extLst>
          </p:cNvPr>
          <p:cNvSpPr>
            <a:spLocks noGrp="1"/>
          </p:cNvSpPr>
          <p:nvPr>
            <p:ph type="sldNum" sz="quarter" idx="12"/>
          </p:nvPr>
        </p:nvSpPr>
        <p:spPr/>
        <p:txBody>
          <a:bodyPr/>
          <a:lstStyle/>
          <a:p>
            <a:fld id="{6D22F896-40B5-4ADD-8801-0D06FADFA095}" type="slidenum">
              <a:rPr lang="en-US" smtClean="0"/>
              <a:t>93</a:t>
            </a:fld>
            <a:endParaRPr lang="en-US" dirty="0"/>
          </a:p>
        </p:txBody>
      </p:sp>
      <p:sp>
        <p:nvSpPr>
          <p:cNvPr id="6" name="Footer Placeholder 5">
            <a:extLst>
              <a:ext uri="{FF2B5EF4-FFF2-40B4-BE49-F238E27FC236}">
                <a16:creationId xmlns:a16="http://schemas.microsoft.com/office/drawing/2014/main" id="{5F0C8409-BA40-4541-995D-8BE6DEFABB4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2029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609769"/>
            <a:ext cx="10820400" cy="4024125"/>
          </a:xfrm>
        </p:spPr>
        <p:txBody>
          <a:bodyPr>
            <a:normAutofit fontScale="85000" lnSpcReduction="20000"/>
          </a:bodyPr>
          <a:lstStyle/>
          <a:p>
            <a:pPr marL="0" indent="0">
              <a:buNone/>
            </a:pPr>
            <a:r>
              <a:rPr lang="en-US" dirty="0"/>
              <a:t>WHAT YOU’LL NEED?</a:t>
            </a:r>
          </a:p>
          <a:p>
            <a:pPr marL="0" indent="0">
              <a:buNone/>
            </a:pPr>
            <a:endParaRPr lang="en-US" dirty="0"/>
          </a:p>
          <a:p>
            <a:r>
              <a:rPr lang="en-US" dirty="0"/>
              <a:t>An RBA – RDA, RTA, RDTA</a:t>
            </a:r>
          </a:p>
          <a:p>
            <a:r>
              <a:rPr lang="en-US" dirty="0"/>
              <a:t>Cotton/Wicking Material</a:t>
            </a:r>
          </a:p>
          <a:p>
            <a:r>
              <a:rPr lang="en-US" dirty="0"/>
              <a:t>Wire</a:t>
            </a:r>
          </a:p>
          <a:p>
            <a:r>
              <a:rPr lang="en-US" dirty="0"/>
              <a:t>Tools</a:t>
            </a:r>
          </a:p>
          <a:p>
            <a:pPr lvl="1"/>
            <a:r>
              <a:rPr lang="en-US" dirty="0"/>
              <a:t>Resistance reader</a:t>
            </a:r>
          </a:p>
          <a:p>
            <a:pPr lvl="1"/>
            <a:r>
              <a:rPr lang="en-US" dirty="0"/>
              <a:t>Screwdrivers</a:t>
            </a:r>
          </a:p>
          <a:p>
            <a:pPr lvl="1"/>
            <a:r>
              <a:rPr lang="en-US" dirty="0"/>
              <a:t>Flush wire cutters (Micro Shear Flush Cutter with Lead Retainer) </a:t>
            </a:r>
          </a:p>
          <a:p>
            <a:pPr lvl="1"/>
            <a:r>
              <a:rPr lang="en-US" dirty="0"/>
              <a:t>Scissors</a:t>
            </a:r>
          </a:p>
          <a:p>
            <a:pPr lvl="1"/>
            <a:r>
              <a:rPr lang="en-US" dirty="0"/>
              <a:t>Ceramic Tweezers</a:t>
            </a:r>
          </a:p>
          <a:p>
            <a:pPr lvl="1"/>
            <a:r>
              <a:rPr lang="en-US" dirty="0"/>
              <a:t>Needle nose pliers</a:t>
            </a:r>
          </a:p>
          <a:p>
            <a:r>
              <a:rPr lang="en-US" dirty="0"/>
              <a:t>Patience!  </a:t>
            </a:r>
            <a:r>
              <a:rPr lang="en-US" dirty="0">
                <a:sym typeface="Wingdings" panose="05000000000000000000" pitchFamily="2" charset="2"/>
              </a:rPr>
              <a:t> </a:t>
            </a:r>
            <a:endParaRPr lang="en-US" dirty="0"/>
          </a:p>
        </p:txBody>
      </p:sp>
      <p:sp>
        <p:nvSpPr>
          <p:cNvPr id="3" name="Date Placeholder 2">
            <a:extLst>
              <a:ext uri="{FF2B5EF4-FFF2-40B4-BE49-F238E27FC236}">
                <a16:creationId xmlns:a16="http://schemas.microsoft.com/office/drawing/2014/main" id="{D4E251AE-A53D-4AC2-9469-F325A7289829}"/>
              </a:ext>
            </a:extLst>
          </p:cNvPr>
          <p:cNvSpPr>
            <a:spLocks noGrp="1"/>
          </p:cNvSpPr>
          <p:nvPr>
            <p:ph type="dt" sz="half" idx="10"/>
          </p:nvPr>
        </p:nvSpPr>
        <p:spPr/>
        <p:txBody>
          <a:bodyPr/>
          <a:lstStyle/>
          <a:p>
            <a:fld id="{19E0513D-25C0-49B8-807A-BFFFB726D8F7}" type="datetime1">
              <a:rPr lang="en-US" smtClean="0"/>
              <a:t>7/22/2020</a:t>
            </a:fld>
            <a:endParaRPr lang="en-US" dirty="0"/>
          </a:p>
        </p:txBody>
      </p:sp>
      <p:sp>
        <p:nvSpPr>
          <p:cNvPr id="4" name="Slide Number Placeholder 3">
            <a:extLst>
              <a:ext uri="{FF2B5EF4-FFF2-40B4-BE49-F238E27FC236}">
                <a16:creationId xmlns:a16="http://schemas.microsoft.com/office/drawing/2014/main" id="{A2BA410B-FD31-43CC-80BA-8D9A5848D512}"/>
              </a:ext>
            </a:extLst>
          </p:cNvPr>
          <p:cNvSpPr>
            <a:spLocks noGrp="1"/>
          </p:cNvSpPr>
          <p:nvPr>
            <p:ph type="sldNum" sz="quarter" idx="12"/>
          </p:nvPr>
        </p:nvSpPr>
        <p:spPr/>
        <p:txBody>
          <a:bodyPr/>
          <a:lstStyle/>
          <a:p>
            <a:fld id="{6D22F896-40B5-4ADD-8801-0D06FADFA095}" type="slidenum">
              <a:rPr lang="en-US" smtClean="0"/>
              <a:t>94</a:t>
            </a:fld>
            <a:endParaRPr lang="en-US" dirty="0"/>
          </a:p>
        </p:txBody>
      </p:sp>
      <p:sp>
        <p:nvSpPr>
          <p:cNvPr id="6" name="Footer Placeholder 5">
            <a:extLst>
              <a:ext uri="{FF2B5EF4-FFF2-40B4-BE49-F238E27FC236}">
                <a16:creationId xmlns:a16="http://schemas.microsoft.com/office/drawing/2014/main" id="{6ABCE804-1B0B-4A9C-AE8D-585674163B9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26714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159635"/>
            <a:ext cx="10820400" cy="3809160"/>
          </a:xfrm>
        </p:spPr>
        <p:txBody>
          <a:bodyPr>
            <a:normAutofit fontScale="92500" lnSpcReduction="20000"/>
          </a:bodyPr>
          <a:lstStyle/>
          <a:p>
            <a:pPr marL="0" indent="0">
              <a:buNone/>
            </a:pPr>
            <a:r>
              <a:rPr lang="en-US" dirty="0"/>
              <a:t>SUGGESTIONS</a:t>
            </a:r>
          </a:p>
          <a:p>
            <a:pPr marL="0" indent="0">
              <a:buNone/>
            </a:pPr>
            <a:endParaRPr lang="en-US" dirty="0"/>
          </a:p>
          <a:p>
            <a:r>
              <a:rPr lang="en-US" dirty="0"/>
              <a:t>Coil Master DIY Kit V3 - $43.99 from </a:t>
            </a:r>
            <a:r>
              <a:rPr lang="en-US" dirty="0" err="1"/>
              <a:t>MyVaporStore</a:t>
            </a:r>
            <a:endParaRPr lang="en-US" dirty="0"/>
          </a:p>
          <a:p>
            <a:r>
              <a:rPr lang="en-US" dirty="0"/>
              <a:t>Wire – Specific for vaping OR </a:t>
            </a:r>
            <a:r>
              <a:rPr lang="en-US" dirty="0" err="1"/>
              <a:t>Temco</a:t>
            </a:r>
            <a:r>
              <a:rPr lang="en-US" dirty="0"/>
              <a:t> from </a:t>
            </a:r>
            <a:r>
              <a:rPr lang="en-US" dirty="0" err="1"/>
              <a:t>Ebay</a:t>
            </a:r>
            <a:endParaRPr lang="en-US" dirty="0"/>
          </a:p>
          <a:p>
            <a:pPr lvl="1"/>
            <a:r>
              <a:rPr lang="en-US" dirty="0"/>
              <a:t>100ft 26 gauge </a:t>
            </a:r>
            <a:r>
              <a:rPr lang="en-US" dirty="0" err="1"/>
              <a:t>Kanthal</a:t>
            </a:r>
            <a:r>
              <a:rPr lang="en-US" dirty="0"/>
              <a:t> - $7.39</a:t>
            </a:r>
          </a:p>
          <a:p>
            <a:pPr lvl="1"/>
            <a:r>
              <a:rPr lang="en-US" dirty="0"/>
              <a:t>100ft 26 gauge SS316L - $5.95</a:t>
            </a:r>
          </a:p>
          <a:p>
            <a:r>
              <a:rPr lang="en-US" dirty="0"/>
              <a:t>Cotton – Specific for vaping OR Japanese Organic Unbleached Cotton – Amazon/</a:t>
            </a:r>
            <a:r>
              <a:rPr lang="en-US" dirty="0" err="1"/>
              <a:t>Ebay</a:t>
            </a:r>
            <a:endParaRPr lang="en-US" dirty="0"/>
          </a:p>
          <a:p>
            <a:pPr lvl="1"/>
            <a:r>
              <a:rPr lang="en-US" dirty="0"/>
              <a:t>60 sheets Koh Gen Do – Amazon - $15.00</a:t>
            </a:r>
          </a:p>
          <a:p>
            <a:pPr lvl="1"/>
            <a:r>
              <a:rPr lang="en-US" dirty="0"/>
              <a:t>180 sheets </a:t>
            </a:r>
            <a:r>
              <a:rPr lang="en-US" dirty="0" err="1"/>
              <a:t>Muji</a:t>
            </a:r>
            <a:r>
              <a:rPr lang="en-US" dirty="0"/>
              <a:t> – Amazon – $6.48</a:t>
            </a:r>
          </a:p>
          <a:p>
            <a:r>
              <a:rPr lang="en-US" dirty="0" err="1"/>
              <a:t>Xuron</a:t>
            </a:r>
            <a:r>
              <a:rPr lang="en-US" dirty="0"/>
              <a:t> - 410ASF Micro-Shear® Flush Cutter - $12.98 </a:t>
            </a:r>
            <a:r>
              <a:rPr lang="en-US" dirty="0" err="1"/>
              <a:t>Ebay</a:t>
            </a:r>
            <a:endParaRPr lang="en-US" dirty="0"/>
          </a:p>
          <a:p>
            <a:r>
              <a:rPr lang="en-US" dirty="0" err="1"/>
              <a:t>Beadalon</a:t>
            </a:r>
            <a:r>
              <a:rPr lang="en-US" dirty="0"/>
              <a:t> Artistic Wire SPOOL TAMER – </a:t>
            </a:r>
            <a:r>
              <a:rPr lang="en-US" dirty="0" err="1"/>
              <a:t>Ebay</a:t>
            </a:r>
            <a:r>
              <a:rPr lang="en-US" dirty="0"/>
              <a:t> - $12.35 for a 25-pack</a:t>
            </a:r>
          </a:p>
          <a:p>
            <a:pPr marL="0" indent="0">
              <a:buNone/>
            </a:pPr>
            <a:endParaRPr lang="en-US" dirty="0"/>
          </a:p>
        </p:txBody>
      </p:sp>
      <p:pic>
        <p:nvPicPr>
          <p:cNvPr id="4" name="Picture 3">
            <a:extLst>
              <a:ext uri="{FF2B5EF4-FFF2-40B4-BE49-F238E27FC236}">
                <a16:creationId xmlns:a16="http://schemas.microsoft.com/office/drawing/2014/main" id="{C456379A-E13A-4C33-AD08-42841B68B93A}"/>
              </a:ext>
            </a:extLst>
          </p:cNvPr>
          <p:cNvPicPr>
            <a:picLocks noChangeAspect="1"/>
          </p:cNvPicPr>
          <p:nvPr/>
        </p:nvPicPr>
        <p:blipFill>
          <a:blip r:embed="rId2"/>
          <a:stretch>
            <a:fillRect/>
          </a:stretch>
        </p:blipFill>
        <p:spPr>
          <a:xfrm>
            <a:off x="236024" y="5215154"/>
            <a:ext cx="3154732" cy="1524448"/>
          </a:xfrm>
          <a:prstGeom prst="rect">
            <a:avLst/>
          </a:prstGeom>
        </p:spPr>
      </p:pic>
      <p:pic>
        <p:nvPicPr>
          <p:cNvPr id="7" name="Picture 6">
            <a:extLst>
              <a:ext uri="{FF2B5EF4-FFF2-40B4-BE49-F238E27FC236}">
                <a16:creationId xmlns:a16="http://schemas.microsoft.com/office/drawing/2014/main" id="{F1506CD2-B7D2-443C-B997-1C44553CD14F}"/>
              </a:ext>
            </a:extLst>
          </p:cNvPr>
          <p:cNvPicPr>
            <a:picLocks noChangeAspect="1"/>
          </p:cNvPicPr>
          <p:nvPr/>
        </p:nvPicPr>
        <p:blipFill>
          <a:blip r:embed="rId3"/>
          <a:stretch>
            <a:fillRect/>
          </a:stretch>
        </p:blipFill>
        <p:spPr>
          <a:xfrm>
            <a:off x="3733660" y="5201345"/>
            <a:ext cx="2285040" cy="1524448"/>
          </a:xfrm>
          <a:prstGeom prst="rect">
            <a:avLst/>
          </a:prstGeom>
        </p:spPr>
      </p:pic>
      <p:pic>
        <p:nvPicPr>
          <p:cNvPr id="9" name="Picture 8">
            <a:extLst>
              <a:ext uri="{FF2B5EF4-FFF2-40B4-BE49-F238E27FC236}">
                <a16:creationId xmlns:a16="http://schemas.microsoft.com/office/drawing/2014/main" id="{6BE76466-7212-4B18-94A5-D96DBE18333B}"/>
              </a:ext>
            </a:extLst>
          </p:cNvPr>
          <p:cNvPicPr>
            <a:picLocks noChangeAspect="1"/>
          </p:cNvPicPr>
          <p:nvPr/>
        </p:nvPicPr>
        <p:blipFill>
          <a:blip r:embed="rId4"/>
          <a:stretch>
            <a:fillRect/>
          </a:stretch>
        </p:blipFill>
        <p:spPr>
          <a:xfrm>
            <a:off x="6361604" y="5206927"/>
            <a:ext cx="1740487" cy="1518865"/>
          </a:xfrm>
          <a:prstGeom prst="rect">
            <a:avLst/>
          </a:prstGeom>
        </p:spPr>
      </p:pic>
      <p:pic>
        <p:nvPicPr>
          <p:cNvPr id="6" name="Picture 5">
            <a:extLst>
              <a:ext uri="{FF2B5EF4-FFF2-40B4-BE49-F238E27FC236}">
                <a16:creationId xmlns:a16="http://schemas.microsoft.com/office/drawing/2014/main" id="{9860EF32-2A68-4757-8B2B-7E106DC4A4D5}"/>
              </a:ext>
            </a:extLst>
          </p:cNvPr>
          <p:cNvPicPr>
            <a:picLocks noChangeAspect="1"/>
          </p:cNvPicPr>
          <p:nvPr/>
        </p:nvPicPr>
        <p:blipFill>
          <a:blip r:embed="rId5"/>
          <a:stretch>
            <a:fillRect/>
          </a:stretch>
        </p:blipFill>
        <p:spPr>
          <a:xfrm>
            <a:off x="8444995" y="5190681"/>
            <a:ext cx="1121579" cy="1529426"/>
          </a:xfrm>
          <a:prstGeom prst="rect">
            <a:avLst/>
          </a:prstGeom>
        </p:spPr>
      </p:pic>
      <p:pic>
        <p:nvPicPr>
          <p:cNvPr id="10" name="Picture 9">
            <a:extLst>
              <a:ext uri="{FF2B5EF4-FFF2-40B4-BE49-F238E27FC236}">
                <a16:creationId xmlns:a16="http://schemas.microsoft.com/office/drawing/2014/main" id="{79AE6B59-85F6-41E6-B389-3396D0CCF99B}"/>
              </a:ext>
            </a:extLst>
          </p:cNvPr>
          <p:cNvPicPr>
            <a:picLocks noChangeAspect="1"/>
          </p:cNvPicPr>
          <p:nvPr/>
        </p:nvPicPr>
        <p:blipFill>
          <a:blip r:embed="rId6"/>
          <a:stretch>
            <a:fillRect/>
          </a:stretch>
        </p:blipFill>
        <p:spPr>
          <a:xfrm>
            <a:off x="9909476" y="5216551"/>
            <a:ext cx="2030734" cy="1523051"/>
          </a:xfrm>
          <a:prstGeom prst="rect">
            <a:avLst/>
          </a:prstGeom>
        </p:spPr>
      </p:pic>
      <p:sp>
        <p:nvSpPr>
          <p:cNvPr id="3" name="Date Placeholder 2">
            <a:extLst>
              <a:ext uri="{FF2B5EF4-FFF2-40B4-BE49-F238E27FC236}">
                <a16:creationId xmlns:a16="http://schemas.microsoft.com/office/drawing/2014/main" id="{7600B971-C9EC-4451-BEE1-EC5E885BF723}"/>
              </a:ext>
            </a:extLst>
          </p:cNvPr>
          <p:cNvSpPr>
            <a:spLocks noGrp="1"/>
          </p:cNvSpPr>
          <p:nvPr>
            <p:ph type="dt" sz="half" idx="10"/>
          </p:nvPr>
        </p:nvSpPr>
        <p:spPr/>
        <p:txBody>
          <a:bodyPr/>
          <a:lstStyle/>
          <a:p>
            <a:fld id="{7037C2E1-A340-4E35-8269-A96CED18563D}" type="datetime1">
              <a:rPr lang="en-US" smtClean="0"/>
              <a:t>7/22/2020</a:t>
            </a:fld>
            <a:endParaRPr lang="en-US" dirty="0"/>
          </a:p>
        </p:txBody>
      </p:sp>
      <p:sp>
        <p:nvSpPr>
          <p:cNvPr id="8" name="Slide Number Placeholder 7">
            <a:extLst>
              <a:ext uri="{FF2B5EF4-FFF2-40B4-BE49-F238E27FC236}">
                <a16:creationId xmlns:a16="http://schemas.microsoft.com/office/drawing/2014/main" id="{D548C710-EBDD-46ED-844B-0CB5D13E0927}"/>
              </a:ext>
            </a:extLst>
          </p:cNvPr>
          <p:cNvSpPr>
            <a:spLocks noGrp="1"/>
          </p:cNvSpPr>
          <p:nvPr>
            <p:ph type="sldNum" sz="quarter" idx="12"/>
          </p:nvPr>
        </p:nvSpPr>
        <p:spPr/>
        <p:txBody>
          <a:bodyPr/>
          <a:lstStyle/>
          <a:p>
            <a:fld id="{6D22F896-40B5-4ADD-8801-0D06FADFA095}" type="slidenum">
              <a:rPr lang="en-US" smtClean="0"/>
              <a:t>95</a:t>
            </a:fld>
            <a:endParaRPr lang="en-US" dirty="0"/>
          </a:p>
        </p:txBody>
      </p:sp>
      <p:sp>
        <p:nvSpPr>
          <p:cNvPr id="11" name="Footer Placeholder 10">
            <a:extLst>
              <a:ext uri="{FF2B5EF4-FFF2-40B4-BE49-F238E27FC236}">
                <a16:creationId xmlns:a16="http://schemas.microsoft.com/office/drawing/2014/main" id="{F438FB83-F438-4178-9189-EF53D481A51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34080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4884915" y="2057401"/>
            <a:ext cx="4631969" cy="3735459"/>
          </a:xfrm>
          <a:prstGeom prst="rect">
            <a:avLst/>
          </a:prstGeom>
        </p:spPr>
      </p:pic>
      <p:sp>
        <p:nvSpPr>
          <p:cNvPr id="4" name="Title 1">
            <a:extLst>
              <a:ext uri="{FF2B5EF4-FFF2-40B4-BE49-F238E27FC236}">
                <a16:creationId xmlns:a16="http://schemas.microsoft.com/office/drawing/2014/main" id="{352C8659-675B-43E6-9D68-92914A469A1D}"/>
              </a:ext>
            </a:extLst>
          </p:cNvPr>
          <p:cNvSpPr txBox="1">
            <a:spLocks/>
          </p:cNvSpPr>
          <p:nvPr/>
        </p:nvSpPr>
        <p:spPr>
          <a:xfrm>
            <a:off x="1076921" y="2154387"/>
            <a:ext cx="4307305"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800" b="1" i="1" dirty="0"/>
              <a:t>More Coming Soon!</a:t>
            </a:r>
          </a:p>
        </p:txBody>
      </p:sp>
      <p:sp>
        <p:nvSpPr>
          <p:cNvPr id="3" name="Date Placeholder 2">
            <a:extLst>
              <a:ext uri="{FF2B5EF4-FFF2-40B4-BE49-F238E27FC236}">
                <a16:creationId xmlns:a16="http://schemas.microsoft.com/office/drawing/2014/main" id="{75664501-FDCD-49ED-892E-1BECD0CCB064}"/>
              </a:ext>
            </a:extLst>
          </p:cNvPr>
          <p:cNvSpPr>
            <a:spLocks noGrp="1"/>
          </p:cNvSpPr>
          <p:nvPr>
            <p:ph type="dt" sz="half" idx="10"/>
          </p:nvPr>
        </p:nvSpPr>
        <p:spPr/>
        <p:txBody>
          <a:bodyPr/>
          <a:lstStyle/>
          <a:p>
            <a:fld id="{F841436A-D187-4D0C-AB3F-F4CB8B516BEC}" type="datetime1">
              <a:rPr lang="en-US" smtClean="0"/>
              <a:t>7/22/2020</a:t>
            </a:fld>
            <a:endParaRPr lang="en-US" dirty="0"/>
          </a:p>
        </p:txBody>
      </p:sp>
      <p:sp>
        <p:nvSpPr>
          <p:cNvPr id="6" name="Slide Number Placeholder 5">
            <a:extLst>
              <a:ext uri="{FF2B5EF4-FFF2-40B4-BE49-F238E27FC236}">
                <a16:creationId xmlns:a16="http://schemas.microsoft.com/office/drawing/2014/main" id="{B8773DCA-321D-4ACD-9A9D-5D88B704B200}"/>
              </a:ext>
            </a:extLst>
          </p:cNvPr>
          <p:cNvSpPr>
            <a:spLocks noGrp="1"/>
          </p:cNvSpPr>
          <p:nvPr>
            <p:ph type="sldNum" sz="quarter" idx="12"/>
          </p:nvPr>
        </p:nvSpPr>
        <p:spPr/>
        <p:txBody>
          <a:bodyPr/>
          <a:lstStyle/>
          <a:p>
            <a:fld id="{6D22F896-40B5-4ADD-8801-0D06FADFA095}" type="slidenum">
              <a:rPr lang="en-US" smtClean="0"/>
              <a:t>96</a:t>
            </a:fld>
            <a:endParaRPr lang="en-US" dirty="0"/>
          </a:p>
        </p:txBody>
      </p:sp>
      <p:sp>
        <p:nvSpPr>
          <p:cNvPr id="7" name="Footer Placeholder 6">
            <a:extLst>
              <a:ext uri="{FF2B5EF4-FFF2-40B4-BE49-F238E27FC236}">
                <a16:creationId xmlns:a16="http://schemas.microsoft.com/office/drawing/2014/main" id="{2CAD5030-475F-42BE-A13B-328E5CD2313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22944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normAutofit fontScale="92500" lnSpcReduction="10000"/>
          </a:bodyPr>
          <a:lstStyle/>
          <a:p>
            <a:pPr marL="0" indent="0">
              <a:buNone/>
            </a:pPr>
            <a:r>
              <a:rPr lang="en-US" sz="2400" b="1" dirty="0"/>
              <a:t>WHAT IS IT?</a:t>
            </a:r>
          </a:p>
          <a:p>
            <a:pPr marL="0" indent="0">
              <a:buNone/>
            </a:pPr>
            <a:endParaRPr lang="en-US" dirty="0"/>
          </a:p>
          <a:p>
            <a:r>
              <a:rPr lang="en-US" dirty="0"/>
              <a:t>Introduced by </a:t>
            </a:r>
            <a:r>
              <a:rPr lang="en-US" dirty="0" err="1"/>
              <a:t>Evolv</a:t>
            </a:r>
            <a:r>
              <a:rPr lang="en-US" dirty="0"/>
              <a:t> (</a:t>
            </a:r>
            <a:r>
              <a:rPr lang="en-US" dirty="0">
                <a:hlinkClick r:id="rId3"/>
              </a:rPr>
              <a:t>www.evolvapor.com</a:t>
            </a:r>
            <a:r>
              <a:rPr lang="en-US" dirty="0"/>
              <a:t>) in 2014 it was a way to control the temperature of the coil for safety, consistency, and avoiding “dry hits”.</a:t>
            </a:r>
          </a:p>
          <a:p>
            <a:r>
              <a:rPr lang="en-US" dirty="0"/>
              <a:t>Original coil material to use temperature control was NI200.</a:t>
            </a:r>
          </a:p>
          <a:p>
            <a:r>
              <a:rPr lang="en-US" dirty="0"/>
              <a:t>First board to support Temperature Control was the </a:t>
            </a:r>
            <a:r>
              <a:rPr lang="en-US" dirty="0" err="1"/>
              <a:t>Evolv</a:t>
            </a:r>
            <a:r>
              <a:rPr lang="en-US" dirty="0"/>
              <a:t> DNA-40.</a:t>
            </a:r>
          </a:p>
          <a:p>
            <a:r>
              <a:rPr lang="en-US" dirty="0"/>
              <a:t>This is the second time </a:t>
            </a:r>
            <a:r>
              <a:rPr lang="en-US" dirty="0" err="1"/>
              <a:t>Evolv</a:t>
            </a:r>
            <a:r>
              <a:rPr lang="en-US" dirty="0"/>
              <a:t> has changed the vape scene.  The first time was the introduction of the Darwin in 2010 which moved the industry away from adjusting in Voltage and moved to adjusting in Wattage.  The Darwin was capable of 12.7 Watts maximum!</a:t>
            </a:r>
          </a:p>
        </p:txBody>
      </p:sp>
      <p:pic>
        <p:nvPicPr>
          <p:cNvPr id="7" name="Picture 6">
            <a:extLst>
              <a:ext uri="{FF2B5EF4-FFF2-40B4-BE49-F238E27FC236}">
                <a16:creationId xmlns:a16="http://schemas.microsoft.com/office/drawing/2014/main" id="{5901ABAF-F588-4C9E-A98E-59AEDFCE4340}"/>
              </a:ext>
            </a:extLst>
          </p:cNvPr>
          <p:cNvPicPr>
            <a:picLocks noChangeAspect="1"/>
          </p:cNvPicPr>
          <p:nvPr/>
        </p:nvPicPr>
        <p:blipFill>
          <a:blip r:embed="rId4"/>
          <a:stretch>
            <a:fillRect/>
          </a:stretch>
        </p:blipFill>
        <p:spPr>
          <a:xfrm>
            <a:off x="6909055" y="4952231"/>
            <a:ext cx="2063496" cy="1713230"/>
          </a:xfrm>
          <a:prstGeom prst="rect">
            <a:avLst/>
          </a:prstGeom>
        </p:spPr>
      </p:pic>
      <p:pic>
        <p:nvPicPr>
          <p:cNvPr id="9" name="Picture 8">
            <a:extLst>
              <a:ext uri="{FF2B5EF4-FFF2-40B4-BE49-F238E27FC236}">
                <a16:creationId xmlns:a16="http://schemas.microsoft.com/office/drawing/2014/main" id="{DEEBDA78-D965-478C-A2F3-9717652F17F2}"/>
              </a:ext>
            </a:extLst>
          </p:cNvPr>
          <p:cNvPicPr>
            <a:picLocks noChangeAspect="1"/>
          </p:cNvPicPr>
          <p:nvPr/>
        </p:nvPicPr>
        <p:blipFill>
          <a:blip r:embed="rId5"/>
          <a:stretch>
            <a:fillRect/>
          </a:stretch>
        </p:blipFill>
        <p:spPr>
          <a:xfrm>
            <a:off x="2718817" y="4952231"/>
            <a:ext cx="2564130" cy="1709420"/>
          </a:xfrm>
          <a:prstGeom prst="rect">
            <a:avLst/>
          </a:prstGeom>
        </p:spPr>
      </p:pic>
      <p:sp>
        <p:nvSpPr>
          <p:cNvPr id="3" name="Date Placeholder 2">
            <a:extLst>
              <a:ext uri="{FF2B5EF4-FFF2-40B4-BE49-F238E27FC236}">
                <a16:creationId xmlns:a16="http://schemas.microsoft.com/office/drawing/2014/main" id="{A1B0D73C-B4EB-4A81-BAE3-D021B0130CFA}"/>
              </a:ext>
            </a:extLst>
          </p:cNvPr>
          <p:cNvSpPr>
            <a:spLocks noGrp="1"/>
          </p:cNvSpPr>
          <p:nvPr>
            <p:ph type="dt" sz="half" idx="10"/>
          </p:nvPr>
        </p:nvSpPr>
        <p:spPr/>
        <p:txBody>
          <a:bodyPr/>
          <a:lstStyle/>
          <a:p>
            <a:fld id="{DE2CDD8A-40F8-4676-AFA1-E18499D42A80}" type="datetime1">
              <a:rPr lang="en-US" smtClean="0"/>
              <a:t>7/22/2020</a:t>
            </a:fld>
            <a:endParaRPr lang="en-US" dirty="0"/>
          </a:p>
        </p:txBody>
      </p:sp>
      <p:sp>
        <p:nvSpPr>
          <p:cNvPr id="4" name="Slide Number Placeholder 3">
            <a:extLst>
              <a:ext uri="{FF2B5EF4-FFF2-40B4-BE49-F238E27FC236}">
                <a16:creationId xmlns:a16="http://schemas.microsoft.com/office/drawing/2014/main" id="{C390703C-08D3-45ED-9534-096DA42143D8}"/>
              </a:ext>
            </a:extLst>
          </p:cNvPr>
          <p:cNvSpPr>
            <a:spLocks noGrp="1"/>
          </p:cNvSpPr>
          <p:nvPr>
            <p:ph type="sldNum" sz="quarter" idx="12"/>
          </p:nvPr>
        </p:nvSpPr>
        <p:spPr/>
        <p:txBody>
          <a:bodyPr/>
          <a:lstStyle/>
          <a:p>
            <a:fld id="{6D22F896-40B5-4ADD-8801-0D06FADFA095}" type="slidenum">
              <a:rPr lang="en-US" smtClean="0"/>
              <a:t>97</a:t>
            </a:fld>
            <a:endParaRPr lang="en-US" dirty="0"/>
          </a:p>
        </p:txBody>
      </p:sp>
      <p:sp>
        <p:nvSpPr>
          <p:cNvPr id="8" name="Footer Placeholder 7">
            <a:extLst>
              <a:ext uri="{FF2B5EF4-FFF2-40B4-BE49-F238E27FC236}">
                <a16:creationId xmlns:a16="http://schemas.microsoft.com/office/drawing/2014/main" id="{327D0D74-6F74-4511-8A3A-0329C76A92B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296419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4776939"/>
          </a:xfrm>
        </p:spPr>
        <p:txBody>
          <a:bodyPr>
            <a:normAutofit/>
          </a:bodyPr>
          <a:lstStyle/>
          <a:p>
            <a:pPr marL="0" indent="0">
              <a:buNone/>
            </a:pPr>
            <a:r>
              <a:rPr lang="en-US" sz="2400" b="1" dirty="0"/>
              <a:t>HOW DOES IT WORK?</a:t>
            </a:r>
          </a:p>
          <a:p>
            <a:pPr marL="0" indent="0">
              <a:buNone/>
            </a:pPr>
            <a:endParaRPr lang="en-US" dirty="0"/>
          </a:p>
          <a:p>
            <a:r>
              <a:rPr lang="en-US" dirty="0"/>
              <a:t>Temperature control works by measuring the change of resistance in the coil as the coil heats up. </a:t>
            </a:r>
          </a:p>
          <a:p>
            <a:r>
              <a:rPr lang="en-US" dirty="0"/>
              <a:t>Knowing the starting resistance of the coil and the baseline temperature it’s able to assume the temperature of the coil based on the resistance increase.</a:t>
            </a:r>
          </a:p>
          <a:p>
            <a:pPr lvl="1"/>
            <a:r>
              <a:rPr lang="en-US" dirty="0"/>
              <a:t>This is why it’s very important to mate a cool atomizer with a cool mod when setting up for temperature control. </a:t>
            </a:r>
          </a:p>
          <a:p>
            <a:pPr lvl="1"/>
            <a:r>
              <a:rPr lang="en-US" dirty="0"/>
              <a:t>Since different wires resistance’s change differently as they heat up, this is why it’s important to set the wire on the device you’re using.  (TCR – Temperature Coefficient of Resistance)</a:t>
            </a:r>
          </a:p>
        </p:txBody>
      </p:sp>
      <p:sp>
        <p:nvSpPr>
          <p:cNvPr id="3" name="Date Placeholder 2">
            <a:extLst>
              <a:ext uri="{FF2B5EF4-FFF2-40B4-BE49-F238E27FC236}">
                <a16:creationId xmlns:a16="http://schemas.microsoft.com/office/drawing/2014/main" id="{30895903-E5A1-43C8-9B4E-11B10D3D4888}"/>
              </a:ext>
            </a:extLst>
          </p:cNvPr>
          <p:cNvSpPr>
            <a:spLocks noGrp="1"/>
          </p:cNvSpPr>
          <p:nvPr>
            <p:ph type="dt" sz="half" idx="10"/>
          </p:nvPr>
        </p:nvSpPr>
        <p:spPr/>
        <p:txBody>
          <a:bodyPr/>
          <a:lstStyle/>
          <a:p>
            <a:fld id="{C4719CB1-39D5-4CA5-BA76-35FE5EB3F55F}" type="datetime1">
              <a:rPr lang="en-US" smtClean="0"/>
              <a:t>7/22/2020</a:t>
            </a:fld>
            <a:endParaRPr lang="en-US" dirty="0"/>
          </a:p>
        </p:txBody>
      </p:sp>
      <p:sp>
        <p:nvSpPr>
          <p:cNvPr id="4" name="Slide Number Placeholder 3">
            <a:extLst>
              <a:ext uri="{FF2B5EF4-FFF2-40B4-BE49-F238E27FC236}">
                <a16:creationId xmlns:a16="http://schemas.microsoft.com/office/drawing/2014/main" id="{89C6FF59-3D49-4027-8183-A701B7E57C69}"/>
              </a:ext>
            </a:extLst>
          </p:cNvPr>
          <p:cNvSpPr>
            <a:spLocks noGrp="1"/>
          </p:cNvSpPr>
          <p:nvPr>
            <p:ph type="sldNum" sz="quarter" idx="12"/>
          </p:nvPr>
        </p:nvSpPr>
        <p:spPr/>
        <p:txBody>
          <a:bodyPr/>
          <a:lstStyle/>
          <a:p>
            <a:fld id="{6D22F896-40B5-4ADD-8801-0D06FADFA095}" type="slidenum">
              <a:rPr lang="en-US" smtClean="0"/>
              <a:t>98</a:t>
            </a:fld>
            <a:endParaRPr lang="en-US" dirty="0"/>
          </a:p>
        </p:txBody>
      </p:sp>
      <p:sp>
        <p:nvSpPr>
          <p:cNvPr id="7" name="Footer Placeholder 6">
            <a:extLst>
              <a:ext uri="{FF2B5EF4-FFF2-40B4-BE49-F238E27FC236}">
                <a16:creationId xmlns:a16="http://schemas.microsoft.com/office/drawing/2014/main" id="{F60569F6-DD9B-46A6-BD7A-9D6A727F5E9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692833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WHAT I INITIALLY THOUGHT ABOUT IT</a:t>
            </a:r>
          </a:p>
          <a:p>
            <a:pPr marL="0" indent="0">
              <a:buNone/>
            </a:pPr>
            <a:endParaRPr lang="en-US" dirty="0"/>
          </a:p>
          <a:p>
            <a:r>
              <a:rPr lang="en-US" dirty="0"/>
              <a:t>Dry coil vaping in Vegas!</a:t>
            </a:r>
          </a:p>
          <a:p>
            <a:r>
              <a:rPr lang="en-US" dirty="0"/>
              <a:t>WOW!!!</a:t>
            </a:r>
          </a:p>
          <a:p>
            <a:r>
              <a:rPr lang="en-US" dirty="0"/>
              <a:t>Going to change everything!</a:t>
            </a:r>
          </a:p>
          <a:p>
            <a:r>
              <a:rPr lang="en-US" dirty="0"/>
              <a:t>Liquids with temperature recommendations!</a:t>
            </a:r>
          </a:p>
        </p:txBody>
      </p:sp>
      <p:sp>
        <p:nvSpPr>
          <p:cNvPr id="3" name="Date Placeholder 2">
            <a:extLst>
              <a:ext uri="{FF2B5EF4-FFF2-40B4-BE49-F238E27FC236}">
                <a16:creationId xmlns:a16="http://schemas.microsoft.com/office/drawing/2014/main" id="{FC6B090C-966D-4AB3-A214-0C3EA83D8E75}"/>
              </a:ext>
            </a:extLst>
          </p:cNvPr>
          <p:cNvSpPr>
            <a:spLocks noGrp="1"/>
          </p:cNvSpPr>
          <p:nvPr>
            <p:ph type="dt" sz="half" idx="10"/>
          </p:nvPr>
        </p:nvSpPr>
        <p:spPr/>
        <p:txBody>
          <a:bodyPr/>
          <a:lstStyle/>
          <a:p>
            <a:fld id="{33E336C5-457D-46E5-BDC9-88A130EAF47A}" type="datetime1">
              <a:rPr lang="en-US" smtClean="0"/>
              <a:t>7/22/2020</a:t>
            </a:fld>
            <a:endParaRPr lang="en-US" dirty="0"/>
          </a:p>
        </p:txBody>
      </p:sp>
      <p:sp>
        <p:nvSpPr>
          <p:cNvPr id="4" name="Slide Number Placeholder 3">
            <a:extLst>
              <a:ext uri="{FF2B5EF4-FFF2-40B4-BE49-F238E27FC236}">
                <a16:creationId xmlns:a16="http://schemas.microsoft.com/office/drawing/2014/main" id="{827134CC-35A9-46D2-A03D-9BA812645CAE}"/>
              </a:ext>
            </a:extLst>
          </p:cNvPr>
          <p:cNvSpPr>
            <a:spLocks noGrp="1"/>
          </p:cNvSpPr>
          <p:nvPr>
            <p:ph type="sldNum" sz="quarter" idx="12"/>
          </p:nvPr>
        </p:nvSpPr>
        <p:spPr/>
        <p:txBody>
          <a:bodyPr/>
          <a:lstStyle/>
          <a:p>
            <a:fld id="{6D22F896-40B5-4ADD-8801-0D06FADFA095}" type="slidenum">
              <a:rPr lang="en-US" smtClean="0"/>
              <a:t>99</a:t>
            </a:fld>
            <a:endParaRPr lang="en-US" dirty="0"/>
          </a:p>
        </p:txBody>
      </p:sp>
      <p:sp>
        <p:nvSpPr>
          <p:cNvPr id="7" name="Footer Placeholder 6">
            <a:extLst>
              <a:ext uri="{FF2B5EF4-FFF2-40B4-BE49-F238E27FC236}">
                <a16:creationId xmlns:a16="http://schemas.microsoft.com/office/drawing/2014/main" id="{7511215C-241D-47C3-ABA4-BF6B8B3A458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98518218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9385</Words>
  <Application>Microsoft Office PowerPoint</Application>
  <PresentationFormat>Widescreen</PresentationFormat>
  <Paragraphs>1583</Paragraphs>
  <Slides>143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143</vt:i4>
      </vt:variant>
    </vt:vector>
  </HeadingPairs>
  <TitlesOfParts>
    <vt:vector size="147" baseType="lpstr">
      <vt:lpstr>Arial</vt:lpstr>
      <vt:lpstr>Calibri</vt:lpstr>
      <vt:lpstr>Century Gothic</vt:lpstr>
      <vt:lpstr>Vapor Trail</vt:lpstr>
      <vt:lpstr>Welcome to the smokers show!</vt:lpstr>
      <vt:lpstr>THANK YOU to our primary sponsor!</vt:lpstr>
      <vt:lpstr>Vaping is safe, right?  WRONG! (Covered in all episodes)</vt:lpstr>
      <vt:lpstr>WHAT THEY SAY!</vt:lpstr>
      <vt:lpstr>WHAT THEY SAY!</vt:lpstr>
      <vt:lpstr>WHAT THEY SAY!</vt:lpstr>
      <vt:lpstr>WHAT THEY SAY!</vt:lpstr>
      <vt:lpstr>WHAT THEY SAY!</vt:lpstr>
      <vt:lpstr>WHAT THEY SAY!</vt:lpstr>
      <vt:lpstr>WHAT THEY SAY!</vt:lpstr>
      <vt:lpstr>WHAT THEY SAY!</vt:lpstr>
      <vt:lpstr>What is vaping? (Covered in all episodes)</vt:lpstr>
      <vt:lpstr>So you want to switch to vaping!</vt:lpstr>
      <vt:lpstr>Hardware direction</vt:lpstr>
      <vt:lpstr>COST OF VAPING VS. SMOKING</vt:lpstr>
      <vt:lpstr>Hardware direction</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COST OF VAPING VS. SMOKING</vt:lpstr>
      <vt:lpstr>COST OF VAPING VS. SMOKING</vt:lpstr>
      <vt:lpstr>Hardware direction</vt:lpstr>
      <vt:lpstr>Hardware direction</vt:lpstr>
      <vt:lpstr>Hardware direction</vt:lpstr>
      <vt:lpstr>Hardware direction</vt:lpstr>
      <vt:lpstr>Hardware direction</vt:lpstr>
      <vt:lpstr>Hardware direction</vt:lpstr>
      <vt:lpstr>Liquid direction</vt:lpstr>
      <vt:lpstr>Liquid direction</vt:lpstr>
      <vt:lpstr>Liquid direction</vt:lpstr>
      <vt:lpstr>Liquid direction</vt:lpstr>
      <vt:lpstr>THE NEXT SMOKER’S SHOW TUESDAY, February 26th  </vt:lpstr>
      <vt:lpstr>How does it work? (Covered in all episodes)</vt:lpstr>
      <vt:lpstr>Common terms (See episode #1)</vt:lpstr>
      <vt:lpstr>Vaping myths – Debunked (See Episode #1)</vt:lpstr>
      <vt:lpstr>Vaping myths – Debunked (continued) (See Episode #5)</vt:lpstr>
      <vt:lpstr>I WANT TO QUIT SMOKING!</vt:lpstr>
      <vt:lpstr>Styles </vt:lpstr>
      <vt:lpstr>What DO I Have to do?</vt:lpstr>
      <vt:lpstr>What DO I Have to KNOW? (Bare Minimum)</vt:lpstr>
      <vt:lpstr>What are my consumables?</vt:lpstr>
      <vt:lpstr>What’s in the liquid? (See Episode #2)</vt:lpstr>
      <vt:lpstr>Types of e-liquids (See Episode #2)</vt:lpstr>
      <vt:lpstr>Types of evps</vt:lpstr>
      <vt:lpstr>Types of COILS (See Episode #2)</vt:lpstr>
      <vt:lpstr>Types of TANKS (see episode #3)</vt:lpstr>
      <vt:lpstr>Welcome our Special guest! (See Episode #4)</vt:lpstr>
      <vt:lpstr>COST OF VAPING VS. SMOKING</vt:lpstr>
      <vt:lpstr>COST OF VAPING VS. SMOKING</vt:lpstr>
      <vt:lpstr>COST OF VAPING VS. SMOKING</vt:lpstr>
      <vt:lpstr>COST OF VAPING VS. SMOKING</vt:lpstr>
      <vt:lpstr>COST OF VAPING VS. SMOKING</vt:lpstr>
      <vt:lpstr>COST OF VAPING VS. SMOKING</vt:lpstr>
      <vt:lpstr>COST OF VAPING VS. SMOKING</vt:lpstr>
      <vt:lpstr>COST OF JUUL E-LIQUID</vt:lpstr>
      <vt:lpstr>COST OF VAPING VS. SMOKING</vt:lpstr>
      <vt:lpstr>Building</vt:lpstr>
      <vt:lpstr>Building</vt:lpstr>
      <vt:lpstr>Building</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PowerPoint Presentation</vt:lpstr>
      <vt:lpstr>Temperature control</vt:lpstr>
      <vt:lpstr>Temperature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TRAVELING/Flying</vt:lpstr>
      <vt:lpstr>TRAVELING/Flying</vt:lpstr>
      <vt:lpstr>TRAVELING/Flying</vt:lpstr>
      <vt:lpstr>TRAVELING/Flying</vt:lpstr>
      <vt:lpstr>Tips for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smokers show!</dc:title>
  <dc:creator>Phil Busardo</dc:creator>
  <cp:lastModifiedBy>Phil Busardo</cp:lastModifiedBy>
  <cp:revision>1</cp:revision>
  <dcterms:created xsi:type="dcterms:W3CDTF">2020-05-11T17:27:13Z</dcterms:created>
  <dcterms:modified xsi:type="dcterms:W3CDTF">2020-07-22T15:20:06Z</dcterms:modified>
</cp:coreProperties>
</file>